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68" r:id="rId7"/>
    <p:sldId id="272" r:id="rId8"/>
    <p:sldId id="271" r:id="rId9"/>
    <p:sldId id="273" r:id="rId10"/>
    <p:sldId id="270" r:id="rId11"/>
    <p:sldId id="27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4660"/>
  </p:normalViewPr>
  <p:slideViewPr>
    <p:cSldViewPr snapToGrid="0">
      <p:cViewPr varScale="1">
        <p:scale>
          <a:sx n="111" d="100"/>
          <a:sy n="111" d="100"/>
        </p:scale>
        <p:origin x="5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5/8/23</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5/8/23</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494743" cy="5693866"/>
          </a:xfrm>
          <a:prstGeom prst="rect">
            <a:avLst/>
          </a:prstGeom>
          <a:noFill/>
        </p:spPr>
        <p:txBody>
          <a:bodyPr wrap="square" rtlCol="0">
            <a:spAutoFit/>
          </a:bodyPr>
          <a:lstStyle/>
          <a:p>
            <a:pPr>
              <a:spcBef>
                <a:spcPts val="600"/>
              </a:spcBef>
            </a:pPr>
            <a:r>
              <a:rPr lang="en-US" sz="3600" b="1" dirty="0">
                <a:latin typeface="Calibri Light" panose="020F0302020204030204" pitchFamily="34" charset="0"/>
                <a:cs typeface="Calibri Light" panose="020F0302020204030204" pitchFamily="34" charset="0"/>
              </a:rPr>
              <a:t>Unidos </a:t>
            </a:r>
            <a:r>
              <a:rPr lang="en-US" sz="3600" b="1" dirty="0" err="1">
                <a:latin typeface="Calibri Light" panose="020F0302020204030204" pitchFamily="34" charset="0"/>
                <a:cs typeface="Calibri Light" panose="020F0302020204030204" pitchFamily="34" charset="0"/>
              </a:rPr>
              <a:t>en</a:t>
            </a:r>
            <a:r>
              <a:rPr lang="en-US" sz="3600" b="1" dirty="0">
                <a:latin typeface="Calibri Light" panose="020F0302020204030204" pitchFamily="34" charset="0"/>
                <a:cs typeface="Calibri Light" panose="020F0302020204030204" pitchFamily="34" charset="0"/>
              </a:rPr>
              <a:t> </a:t>
            </a:r>
            <a:r>
              <a:rPr lang="en-US" sz="3600" b="1" dirty="0" err="1">
                <a:latin typeface="Calibri Light" panose="020F0302020204030204" pitchFamily="34" charset="0"/>
                <a:cs typeface="Calibri Light" panose="020F0302020204030204" pitchFamily="34" charset="0"/>
              </a:rPr>
              <a:t>Oración</a:t>
            </a:r>
            <a:r>
              <a:rPr lang="en-US" sz="3600" b="1" dirty="0">
                <a:latin typeface="Calibri Light" panose="020F0302020204030204" pitchFamily="34" charset="0"/>
                <a:cs typeface="Calibri Light" panose="020F0302020204030204" pitchFamily="34" charset="0"/>
              </a:rPr>
              <a:t> </a:t>
            </a:r>
            <a:r>
              <a:rPr lang="en-US" sz="3600" b="1" dirty="0" err="1">
                <a:latin typeface="Calibri Light" panose="020F0302020204030204" pitchFamily="34" charset="0"/>
                <a:cs typeface="Calibri Light" panose="020F0302020204030204" pitchFamily="34" charset="0"/>
              </a:rPr>
              <a:t>Centrante</a:t>
            </a:r>
            <a:endParaRPr lang="en-US"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25 </a:t>
            </a:r>
            <a:r>
              <a:rPr lang="en-US" sz="3600" b="1" dirty="0" err="1">
                <a:latin typeface="Calibri Light" panose="020F0302020204030204" pitchFamily="34" charset="0"/>
                <a:cs typeface="Calibri Light" panose="020F0302020204030204" pitchFamily="34" charset="0"/>
              </a:rPr>
              <a:t>marzo</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33377" y="478967"/>
            <a:ext cx="7613939" cy="5786199"/>
          </a:xfrm>
          <a:prstGeom prst="rect">
            <a:avLst/>
          </a:prstGeom>
          <a:noFill/>
        </p:spPr>
        <p:txBody>
          <a:bodyPr wrap="square" rtlCol="0">
            <a:spAutoFit/>
          </a:bodyPr>
          <a:lstStyle/>
          <a:p>
            <a:pPr algn="just">
              <a:spcBef>
                <a:spcPts val="600"/>
              </a:spcBef>
            </a:pPr>
            <a:r>
              <a:rPr lang="pt-PT" sz="2500" dirty="0"/>
              <a:t>              Surpreenda-se com alegria! </a:t>
            </a:r>
          </a:p>
          <a:p>
            <a:pPr algn="just">
              <a:spcBef>
                <a:spcPts val="600"/>
              </a:spcBef>
            </a:pPr>
            <a:endParaRPr lang="pt-PT" sz="2500" dirty="0"/>
          </a:p>
          <a:p>
            <a:pPr algn="just">
              <a:spcBef>
                <a:spcPts val="600"/>
              </a:spcBef>
            </a:pPr>
            <a:r>
              <a:rPr lang="pt-PT" sz="2500" dirty="0"/>
              <a:t>                Henry </a:t>
            </a:r>
            <a:r>
              <a:rPr lang="pt-PT" sz="2500" dirty="0" err="1"/>
              <a:t>Nouwen</a:t>
            </a:r>
            <a:r>
              <a:rPr lang="pt-PT" sz="2500" dirty="0"/>
              <a:t> </a:t>
            </a:r>
          </a:p>
          <a:p>
            <a:pPr algn="just">
              <a:spcBef>
                <a:spcPts val="600"/>
              </a:spcBef>
            </a:pPr>
            <a:endParaRPr lang="pt-PT" sz="2500" dirty="0"/>
          </a:p>
          <a:p>
            <a:pPr algn="just">
              <a:spcBef>
                <a:spcPts val="600"/>
              </a:spcBef>
            </a:pPr>
            <a:r>
              <a:rPr lang="pt-PT" sz="2500" dirty="0"/>
              <a:t>Aprenda a se deixar surpreender não pelo sofrimento, mas pela alegria. À medida que envelhecemos... há um sofrimento diante de nós, um sofrimento imenso que continua a nos incitar a pensar que escolhemos o caminho errado... Mas não se surpreenda com o sofrimento. Surpreenda-se com a alegria, surpreenda-se com a florzinha que mostra sua beleza no meio de um deserto estéril, surpreenda-se com o imenso poder de cura que continua jorrando como uma fonte de água fresca do fundo de nossa dor.</a:t>
            </a:r>
            <a:endParaRPr lang="pt-BR" sz="25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8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263253"/>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Enero 19-20</a:t>
            </a:r>
            <a:endParaRPr lang="es-AR" sz="2200" i="1" dirty="0">
              <a:latin typeface="Calibri Light" panose="020F0302020204030204" pitchFamily="34" charset="0"/>
              <a:cs typeface="Calibri Light" panose="020F0302020204030204" pitchFamily="34" charset="0"/>
            </a:endParaRP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r>
              <a:rPr lang="es-ES_tradnl" sz="2400" dirty="0">
                <a:effectLst/>
                <a:latin typeface="Helvetica" pitchFamily="2" charset="0"/>
              </a:rPr>
              <a:t>Hay momentos en la vida en los que la acción divina es muy fuerte y se hace difícil resistirla. También existen momentos en los que el Señor parece olvidarse de nosotros. Lo más importante es aceptar lo que venga, ajustarse a lo que suceda, a lo que sea que Él quiera darnos. </a:t>
            </a:r>
          </a:p>
          <a:p>
            <a:pPr algn="just"/>
            <a:endParaRPr lang="es-ES_tradnl" sz="2400" dirty="0">
              <a:latin typeface="Helvetica" pitchFamily="2" charset="0"/>
            </a:endParaRPr>
          </a:p>
          <a:p>
            <a:pPr algn="just"/>
            <a:r>
              <a:rPr lang="es-ES_tradnl" sz="2400" dirty="0">
                <a:effectLst/>
                <a:latin typeface="Helvetica" pitchFamily="2" charset="0"/>
              </a:rPr>
              <a:t>Al alternar la sensación de Su presencia y Su distancia, Dios entrena nuestras facultades a aceptar el misterio de su presencia más allá de cualquier experiencia conceptual o sensible. </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340197"/>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19 a 20 de janeiro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r>
              <a:rPr lang="en-US" sz="2400" dirty="0" err="1">
                <a:effectLst/>
                <a:latin typeface="Helvetica" pitchFamily="2" charset="0"/>
              </a:rPr>
              <a:t>Há</a:t>
            </a:r>
            <a:r>
              <a:rPr lang="en-US" sz="2400" dirty="0">
                <a:effectLst/>
                <a:latin typeface="Helvetica" pitchFamily="2" charset="0"/>
              </a:rPr>
              <a:t> </a:t>
            </a:r>
            <a:r>
              <a:rPr lang="en-US" sz="2400" dirty="0" err="1">
                <a:effectLst/>
                <a:latin typeface="Helvetica" pitchFamily="2" charset="0"/>
              </a:rPr>
              <a:t>momentos</a:t>
            </a:r>
            <a:r>
              <a:rPr lang="en-US" sz="2400" dirty="0">
                <a:effectLst/>
                <a:latin typeface="Helvetica" pitchFamily="2" charset="0"/>
              </a:rPr>
              <a:t> </a:t>
            </a:r>
            <a:r>
              <a:rPr lang="en-US" sz="2400" dirty="0" err="1">
                <a:effectLst/>
                <a:latin typeface="Helvetica" pitchFamily="2" charset="0"/>
              </a:rPr>
              <a:t>na</a:t>
            </a:r>
            <a:r>
              <a:rPr lang="en-US" sz="2400" dirty="0">
                <a:effectLst/>
                <a:latin typeface="Helvetica" pitchFamily="2" charset="0"/>
              </a:rPr>
              <a:t> </a:t>
            </a:r>
            <a:r>
              <a:rPr lang="en-US" sz="2400" dirty="0" err="1">
                <a:effectLst/>
                <a:latin typeface="Helvetica" pitchFamily="2" charset="0"/>
              </a:rPr>
              <a:t>vida</a:t>
            </a:r>
            <a:r>
              <a:rPr lang="en-US" sz="2400" dirty="0">
                <a:effectLst/>
                <a:latin typeface="Helvetica" pitchFamily="2" charset="0"/>
              </a:rPr>
              <a:t> </a:t>
            </a:r>
            <a:r>
              <a:rPr lang="en-US" sz="2400" dirty="0" err="1">
                <a:effectLst/>
                <a:latin typeface="Helvetica" pitchFamily="2" charset="0"/>
              </a:rPr>
              <a:t>em</a:t>
            </a:r>
            <a:r>
              <a:rPr lang="en-US" sz="2400" dirty="0">
                <a:effectLst/>
                <a:latin typeface="Helvetica" pitchFamily="2" charset="0"/>
              </a:rPr>
              <a:t> que a </a:t>
            </a:r>
            <a:r>
              <a:rPr lang="en-US" sz="2400" dirty="0" err="1">
                <a:effectLst/>
                <a:latin typeface="Helvetica" pitchFamily="2" charset="0"/>
              </a:rPr>
              <a:t>ação</a:t>
            </a:r>
            <a:r>
              <a:rPr lang="en-US" sz="2400" dirty="0">
                <a:effectLst/>
                <a:latin typeface="Helvetica" pitchFamily="2" charset="0"/>
              </a:rPr>
              <a:t> </a:t>
            </a:r>
            <a:r>
              <a:rPr lang="en-US" sz="2400" dirty="0" err="1">
                <a:effectLst/>
                <a:latin typeface="Helvetica" pitchFamily="2" charset="0"/>
              </a:rPr>
              <a:t>divina</a:t>
            </a:r>
            <a:r>
              <a:rPr lang="en-US" sz="2400" dirty="0">
                <a:effectLst/>
                <a:latin typeface="Helvetica" pitchFamily="2" charset="0"/>
              </a:rPr>
              <a:t> </a:t>
            </a:r>
            <a:r>
              <a:rPr lang="en-US" sz="2400" dirty="0" err="1">
                <a:effectLst/>
                <a:latin typeface="Helvetica" pitchFamily="2" charset="0"/>
              </a:rPr>
              <a:t>é</a:t>
            </a:r>
            <a:r>
              <a:rPr lang="en-US" sz="2400" dirty="0">
                <a:effectLst/>
                <a:latin typeface="Helvetica" pitchFamily="2" charset="0"/>
              </a:rPr>
              <a:t> </a:t>
            </a:r>
            <a:r>
              <a:rPr lang="en-US" sz="2400" dirty="0" err="1">
                <a:effectLst/>
                <a:latin typeface="Helvetica" pitchFamily="2" charset="0"/>
              </a:rPr>
              <a:t>muito</a:t>
            </a:r>
            <a:r>
              <a:rPr lang="en-US" sz="2400" dirty="0">
                <a:effectLst/>
                <a:latin typeface="Helvetica" pitchFamily="2" charset="0"/>
              </a:rPr>
              <a:t> forte e </a:t>
            </a:r>
            <a:r>
              <a:rPr lang="en-US" sz="2400" dirty="0" err="1">
                <a:effectLst/>
                <a:latin typeface="Helvetica" pitchFamily="2" charset="0"/>
              </a:rPr>
              <a:t>torna</a:t>
            </a:r>
            <a:r>
              <a:rPr lang="en-US" sz="2400" dirty="0">
                <a:effectLst/>
                <a:latin typeface="Helvetica" pitchFamily="2" charset="0"/>
              </a:rPr>
              <a:t>-se </a:t>
            </a:r>
            <a:r>
              <a:rPr lang="en-US" sz="2400" dirty="0" err="1">
                <a:effectLst/>
                <a:latin typeface="Helvetica" pitchFamily="2" charset="0"/>
              </a:rPr>
              <a:t>difícil</a:t>
            </a:r>
            <a:r>
              <a:rPr lang="en-US" sz="2400" dirty="0">
                <a:effectLst/>
                <a:latin typeface="Helvetica" pitchFamily="2" charset="0"/>
              </a:rPr>
              <a:t> </a:t>
            </a:r>
            <a:r>
              <a:rPr lang="en-US" sz="2400" dirty="0" err="1">
                <a:effectLst/>
                <a:latin typeface="Helvetica" pitchFamily="2" charset="0"/>
              </a:rPr>
              <a:t>resistir</a:t>
            </a:r>
            <a:r>
              <a:rPr lang="en-US" sz="2400" dirty="0">
                <a:effectLst/>
                <a:latin typeface="Helvetica" pitchFamily="2" charset="0"/>
              </a:rPr>
              <a:t> a </a:t>
            </a:r>
            <a:r>
              <a:rPr lang="en-US" sz="2400" dirty="0" err="1">
                <a:effectLst/>
                <a:latin typeface="Helvetica" pitchFamily="2" charset="0"/>
              </a:rPr>
              <a:t>ela</a:t>
            </a:r>
            <a:r>
              <a:rPr lang="en-US" sz="2400" dirty="0">
                <a:effectLst/>
                <a:latin typeface="Helvetica" pitchFamily="2" charset="0"/>
              </a:rPr>
              <a:t>. </a:t>
            </a:r>
            <a:r>
              <a:rPr lang="en-US" sz="2400" dirty="0" err="1">
                <a:effectLst/>
                <a:latin typeface="Helvetica" pitchFamily="2" charset="0"/>
              </a:rPr>
              <a:t>Também</a:t>
            </a:r>
            <a:r>
              <a:rPr lang="en-US" sz="2400" dirty="0">
                <a:effectLst/>
                <a:latin typeface="Helvetica" pitchFamily="2" charset="0"/>
              </a:rPr>
              <a:t> </a:t>
            </a:r>
            <a:r>
              <a:rPr lang="en-US" sz="2400" dirty="0" err="1">
                <a:effectLst/>
                <a:latin typeface="Helvetica" pitchFamily="2" charset="0"/>
              </a:rPr>
              <a:t>existem</a:t>
            </a:r>
            <a:r>
              <a:rPr lang="en-US" sz="2400" dirty="0">
                <a:effectLst/>
                <a:latin typeface="Helvetica" pitchFamily="2" charset="0"/>
              </a:rPr>
              <a:t> </a:t>
            </a:r>
            <a:r>
              <a:rPr lang="en-US" sz="2400" dirty="0" err="1">
                <a:effectLst/>
                <a:latin typeface="Helvetica" pitchFamily="2" charset="0"/>
              </a:rPr>
              <a:t>momentos</a:t>
            </a:r>
            <a:r>
              <a:rPr lang="en-US" sz="2400" dirty="0">
                <a:latin typeface="Helvetica" pitchFamily="2" charset="0"/>
              </a:rPr>
              <a:t> </a:t>
            </a:r>
            <a:r>
              <a:rPr lang="en-US" sz="2400" dirty="0" err="1">
                <a:effectLst/>
                <a:latin typeface="Helvetica" pitchFamily="2" charset="0"/>
              </a:rPr>
              <a:t>em</a:t>
            </a:r>
            <a:r>
              <a:rPr lang="en-US" sz="2400" dirty="0">
                <a:effectLst/>
                <a:latin typeface="Helvetica" pitchFamily="2" charset="0"/>
              </a:rPr>
              <a:t> que o Senhor </a:t>
            </a:r>
            <a:r>
              <a:rPr lang="en-US" sz="2400" dirty="0" err="1">
                <a:effectLst/>
                <a:latin typeface="Helvetica" pitchFamily="2" charset="0"/>
              </a:rPr>
              <a:t>parece</a:t>
            </a:r>
            <a:r>
              <a:rPr lang="en-US" sz="2400" dirty="0">
                <a:effectLst/>
                <a:latin typeface="Helvetica" pitchFamily="2" charset="0"/>
              </a:rPr>
              <a:t> </a:t>
            </a:r>
            <a:r>
              <a:rPr lang="en-US" sz="2400" dirty="0" err="1">
                <a:effectLst/>
                <a:latin typeface="Helvetica" pitchFamily="2" charset="0"/>
              </a:rPr>
              <a:t>esquecer</a:t>
            </a:r>
            <a:r>
              <a:rPr lang="en-US" sz="2400" dirty="0">
                <a:effectLst/>
                <a:latin typeface="Helvetica" pitchFamily="2" charset="0"/>
              </a:rPr>
              <a:t>-se de </a:t>
            </a:r>
            <a:r>
              <a:rPr lang="en-US" sz="2400" dirty="0" err="1">
                <a:effectLst/>
                <a:latin typeface="Helvetica" pitchFamily="2" charset="0"/>
              </a:rPr>
              <a:t>nós</a:t>
            </a:r>
            <a:r>
              <a:rPr lang="en-US" sz="2400" dirty="0">
                <a:effectLst/>
                <a:latin typeface="Helvetica" pitchFamily="2" charset="0"/>
              </a:rPr>
              <a:t>. O </a:t>
            </a:r>
            <a:r>
              <a:rPr lang="en-US" sz="2400" dirty="0" err="1">
                <a:effectLst/>
                <a:latin typeface="Helvetica" pitchFamily="2" charset="0"/>
              </a:rPr>
              <a:t>mais</a:t>
            </a:r>
            <a:r>
              <a:rPr lang="en-US" sz="2400" dirty="0">
                <a:latin typeface="Helvetica" pitchFamily="2" charset="0"/>
              </a:rPr>
              <a:t> </a:t>
            </a:r>
            <a:r>
              <a:rPr lang="en-US" sz="2400" dirty="0" err="1">
                <a:effectLst/>
                <a:latin typeface="Helvetica" pitchFamily="2" charset="0"/>
              </a:rPr>
              <a:t>importante</a:t>
            </a:r>
            <a:r>
              <a:rPr lang="en-US" sz="2400" dirty="0">
                <a:effectLst/>
                <a:latin typeface="Helvetica" pitchFamily="2" charset="0"/>
              </a:rPr>
              <a:t> </a:t>
            </a:r>
            <a:r>
              <a:rPr lang="en-US" sz="2400" dirty="0" err="1">
                <a:effectLst/>
                <a:latin typeface="Helvetica" pitchFamily="2" charset="0"/>
              </a:rPr>
              <a:t>é</a:t>
            </a:r>
            <a:r>
              <a:rPr lang="en-US" sz="2400" dirty="0">
                <a:effectLst/>
                <a:latin typeface="Helvetica" pitchFamily="2" charset="0"/>
              </a:rPr>
              <a:t> </a:t>
            </a:r>
            <a:r>
              <a:rPr lang="en-US" sz="2400" dirty="0" err="1">
                <a:effectLst/>
                <a:latin typeface="Helvetica" pitchFamily="2" charset="0"/>
              </a:rPr>
              <a:t>aceitar</a:t>
            </a:r>
            <a:r>
              <a:rPr lang="en-US" sz="2400" dirty="0">
                <a:effectLst/>
                <a:latin typeface="Helvetica" pitchFamily="2" charset="0"/>
              </a:rPr>
              <a:t> </a:t>
            </a:r>
            <a:r>
              <a:rPr lang="en-US" sz="2400" dirty="0" err="1">
                <a:effectLst/>
                <a:latin typeface="Helvetica" pitchFamily="2" charset="0"/>
              </a:rPr>
              <a:t>aquilo</a:t>
            </a:r>
            <a:r>
              <a:rPr lang="en-US" sz="2400" dirty="0">
                <a:effectLst/>
                <a:latin typeface="Helvetica" pitchFamily="2" charset="0"/>
              </a:rPr>
              <a:t> que </a:t>
            </a:r>
            <a:r>
              <a:rPr lang="en-US" sz="2400" dirty="0" err="1">
                <a:effectLst/>
                <a:latin typeface="Helvetica" pitchFamily="2" charset="0"/>
              </a:rPr>
              <a:t>vier</a:t>
            </a:r>
            <a:r>
              <a:rPr lang="en-US" sz="2400" dirty="0">
                <a:effectLst/>
                <a:latin typeface="Helvetica" pitchFamily="2" charset="0"/>
              </a:rPr>
              <a:t>, </a:t>
            </a:r>
            <a:r>
              <a:rPr lang="en-US" sz="2400" dirty="0" err="1">
                <a:effectLst/>
                <a:latin typeface="Helvetica" pitchFamily="2" charset="0"/>
              </a:rPr>
              <a:t>adaptar</a:t>
            </a:r>
            <a:r>
              <a:rPr lang="en-US" sz="2400" dirty="0">
                <a:effectLst/>
                <a:latin typeface="Helvetica" pitchFamily="2" charset="0"/>
              </a:rPr>
              <a:t>-se </a:t>
            </a:r>
            <a:r>
              <a:rPr lang="en-US" sz="2400" dirty="0" err="1">
                <a:effectLst/>
                <a:latin typeface="Helvetica" pitchFamily="2" charset="0"/>
              </a:rPr>
              <a:t>àquilo</a:t>
            </a:r>
            <a:r>
              <a:rPr lang="en-US" sz="2400" dirty="0">
                <a:effectLst/>
                <a:latin typeface="Helvetica" pitchFamily="2" charset="0"/>
              </a:rPr>
              <a:t> que </a:t>
            </a:r>
            <a:r>
              <a:rPr lang="en-US" sz="2400" dirty="0" err="1">
                <a:effectLst/>
                <a:latin typeface="Helvetica" pitchFamily="2" charset="0"/>
              </a:rPr>
              <a:t>Ele</a:t>
            </a:r>
            <a:r>
              <a:rPr lang="en-US" sz="2400" dirty="0">
                <a:effectLst/>
                <a:latin typeface="Helvetica" pitchFamily="2" charset="0"/>
              </a:rPr>
              <a:t> </a:t>
            </a:r>
            <a:r>
              <a:rPr lang="en-US" sz="2400" dirty="0" err="1">
                <a:effectLst/>
                <a:latin typeface="Helvetica" pitchFamily="2" charset="0"/>
              </a:rPr>
              <a:t>nos</a:t>
            </a:r>
            <a:r>
              <a:rPr lang="en-US" sz="2400" dirty="0">
                <a:effectLst/>
                <a:latin typeface="Helvetica" pitchFamily="2" charset="0"/>
              </a:rPr>
              <a:t> </a:t>
            </a:r>
            <a:r>
              <a:rPr lang="en-US" sz="2400" dirty="0" err="1">
                <a:effectLst/>
                <a:latin typeface="Helvetica" pitchFamily="2" charset="0"/>
              </a:rPr>
              <a:t>queira</a:t>
            </a:r>
            <a:r>
              <a:rPr lang="en-US" sz="2400" dirty="0">
                <a:effectLst/>
                <a:latin typeface="Helvetica" pitchFamily="2" charset="0"/>
              </a:rPr>
              <a:t> </a:t>
            </a:r>
            <a:r>
              <a:rPr lang="en-US" sz="2400" dirty="0" err="1">
                <a:effectLst/>
                <a:latin typeface="Helvetica" pitchFamily="2" charset="0"/>
              </a:rPr>
              <a:t>dar</a:t>
            </a:r>
            <a:r>
              <a:rPr lang="en-US" sz="2400" dirty="0">
                <a:effectLst/>
                <a:latin typeface="Helvetica" pitchFamily="2" charset="0"/>
              </a:rPr>
              <a:t>. </a:t>
            </a:r>
          </a:p>
          <a:p>
            <a:pPr algn="just"/>
            <a:endParaRPr lang="en-US" sz="2400" dirty="0">
              <a:latin typeface="Helvetica" pitchFamily="2" charset="0"/>
            </a:endParaRPr>
          </a:p>
          <a:p>
            <a:pPr algn="just"/>
            <a:r>
              <a:rPr lang="en-US" sz="2400" dirty="0" err="1">
                <a:effectLst/>
                <a:latin typeface="Helvetica" pitchFamily="2" charset="0"/>
              </a:rPr>
              <a:t>Ao</a:t>
            </a:r>
            <a:r>
              <a:rPr lang="en-US" sz="2400" dirty="0">
                <a:effectLst/>
                <a:latin typeface="Helvetica" pitchFamily="2" charset="0"/>
              </a:rPr>
              <a:t> </a:t>
            </a:r>
            <a:r>
              <a:rPr lang="en-US" sz="2400" dirty="0" err="1">
                <a:effectLst/>
                <a:latin typeface="Helvetica" pitchFamily="2" charset="0"/>
              </a:rPr>
              <a:t>alternar</a:t>
            </a:r>
            <a:r>
              <a:rPr lang="en-US" sz="2400" dirty="0">
                <a:effectLst/>
                <a:latin typeface="Helvetica" pitchFamily="2" charset="0"/>
              </a:rPr>
              <a:t> a </a:t>
            </a:r>
            <a:r>
              <a:rPr lang="en-US" sz="2400" dirty="0" err="1">
                <a:effectLst/>
                <a:latin typeface="Helvetica" pitchFamily="2" charset="0"/>
              </a:rPr>
              <a:t>sensação</a:t>
            </a:r>
            <a:r>
              <a:rPr lang="en-US" sz="2400" dirty="0">
                <a:effectLst/>
                <a:latin typeface="Helvetica" pitchFamily="2" charset="0"/>
              </a:rPr>
              <a:t> de </a:t>
            </a:r>
            <a:r>
              <a:rPr lang="en-US" sz="2400" dirty="0" err="1">
                <a:effectLst/>
                <a:latin typeface="Helvetica" pitchFamily="2" charset="0"/>
              </a:rPr>
              <a:t>Sua</a:t>
            </a:r>
            <a:r>
              <a:rPr lang="en-US" sz="2400" dirty="0">
                <a:effectLst/>
                <a:latin typeface="Helvetica" pitchFamily="2" charset="0"/>
              </a:rPr>
              <a:t> </a:t>
            </a:r>
            <a:r>
              <a:rPr lang="en-US" sz="2400" dirty="0" err="1">
                <a:effectLst/>
                <a:latin typeface="Helvetica" pitchFamily="2" charset="0"/>
              </a:rPr>
              <a:t>presença</a:t>
            </a:r>
            <a:r>
              <a:rPr lang="en-US" sz="2400" dirty="0">
                <a:latin typeface="Helvetica" pitchFamily="2" charset="0"/>
              </a:rPr>
              <a:t> </a:t>
            </a:r>
            <a:r>
              <a:rPr lang="en-US" sz="2400" dirty="0">
                <a:effectLst/>
                <a:latin typeface="Helvetica" pitchFamily="2" charset="0"/>
              </a:rPr>
              <a:t>e </a:t>
            </a:r>
            <a:r>
              <a:rPr lang="en-US" sz="2400" dirty="0" err="1">
                <a:effectLst/>
                <a:latin typeface="Helvetica" pitchFamily="2" charset="0"/>
              </a:rPr>
              <a:t>Sua</a:t>
            </a:r>
            <a:r>
              <a:rPr lang="en-US" sz="2400" dirty="0">
                <a:effectLst/>
                <a:latin typeface="Helvetica" pitchFamily="2" charset="0"/>
              </a:rPr>
              <a:t> </a:t>
            </a:r>
            <a:r>
              <a:rPr lang="en-US" sz="2400" dirty="0" err="1">
                <a:effectLst/>
                <a:latin typeface="Helvetica" pitchFamily="2" charset="0"/>
              </a:rPr>
              <a:t>distância</a:t>
            </a:r>
            <a:r>
              <a:rPr lang="en-US" sz="2400" dirty="0">
                <a:effectLst/>
                <a:latin typeface="Helvetica" pitchFamily="2" charset="0"/>
              </a:rPr>
              <a:t>, Deus </a:t>
            </a:r>
            <a:r>
              <a:rPr lang="en-US" sz="2400" dirty="0" err="1">
                <a:effectLst/>
                <a:latin typeface="Helvetica" pitchFamily="2" charset="0"/>
              </a:rPr>
              <a:t>treina</a:t>
            </a:r>
            <a:r>
              <a:rPr lang="en-US" sz="2400" dirty="0">
                <a:effectLst/>
                <a:latin typeface="Helvetica" pitchFamily="2" charset="0"/>
              </a:rPr>
              <a:t> </a:t>
            </a:r>
            <a:r>
              <a:rPr lang="en-US" sz="2400" dirty="0" err="1">
                <a:effectLst/>
                <a:latin typeface="Helvetica" pitchFamily="2" charset="0"/>
              </a:rPr>
              <a:t>nossas</a:t>
            </a:r>
            <a:r>
              <a:rPr lang="en-US" sz="2400" dirty="0">
                <a:effectLst/>
                <a:latin typeface="Helvetica" pitchFamily="2" charset="0"/>
              </a:rPr>
              <a:t> </a:t>
            </a:r>
            <a:r>
              <a:rPr lang="en-US" sz="2400" dirty="0" err="1">
                <a:effectLst/>
                <a:latin typeface="Helvetica" pitchFamily="2" charset="0"/>
              </a:rPr>
              <a:t>faculdades</a:t>
            </a:r>
            <a:r>
              <a:rPr lang="en-US" sz="2400" dirty="0">
                <a:effectLst/>
                <a:latin typeface="Helvetica" pitchFamily="2" charset="0"/>
              </a:rPr>
              <a:t> a </a:t>
            </a:r>
            <a:r>
              <a:rPr lang="en-US" sz="2400" dirty="0" err="1">
                <a:effectLst/>
                <a:latin typeface="Helvetica" pitchFamily="2" charset="0"/>
              </a:rPr>
              <a:t>aceitarem</a:t>
            </a:r>
            <a:r>
              <a:rPr lang="en-US" sz="2400" dirty="0">
                <a:effectLst/>
                <a:latin typeface="Helvetica" pitchFamily="2" charset="0"/>
              </a:rPr>
              <a:t> o </a:t>
            </a:r>
            <a:r>
              <a:rPr lang="en-US" sz="2400" dirty="0" err="1">
                <a:effectLst/>
                <a:latin typeface="Helvetica" pitchFamily="2" charset="0"/>
              </a:rPr>
              <a:t>mistério</a:t>
            </a:r>
            <a:r>
              <a:rPr lang="en-US" sz="2400" dirty="0">
                <a:effectLst/>
                <a:latin typeface="Helvetica" pitchFamily="2" charset="0"/>
              </a:rPr>
              <a:t> de </a:t>
            </a:r>
            <a:r>
              <a:rPr lang="en-US" sz="2400" dirty="0" err="1">
                <a:effectLst/>
                <a:latin typeface="Helvetica" pitchFamily="2" charset="0"/>
              </a:rPr>
              <a:t>Sua</a:t>
            </a:r>
            <a:r>
              <a:rPr lang="en-US" sz="2400" dirty="0">
                <a:effectLst/>
                <a:latin typeface="Helvetica" pitchFamily="2" charset="0"/>
              </a:rPr>
              <a:t> </a:t>
            </a:r>
            <a:r>
              <a:rPr lang="en-US" sz="2400" dirty="0" err="1">
                <a:effectLst/>
                <a:latin typeface="Helvetica" pitchFamily="2" charset="0"/>
              </a:rPr>
              <a:t>presença</a:t>
            </a:r>
            <a:r>
              <a:rPr lang="en-US" sz="2400" dirty="0">
                <a:effectLst/>
                <a:latin typeface="Helvetica" pitchFamily="2" charset="0"/>
              </a:rPr>
              <a:t>, </a:t>
            </a:r>
            <a:r>
              <a:rPr lang="en-US" sz="2400" dirty="0" err="1">
                <a:effectLst/>
                <a:latin typeface="Helvetica" pitchFamily="2" charset="0"/>
              </a:rPr>
              <a:t>muito</a:t>
            </a:r>
            <a:r>
              <a:rPr lang="en-US" sz="2400" dirty="0">
                <a:effectLst/>
                <a:latin typeface="Helvetica" pitchFamily="2" charset="0"/>
              </a:rPr>
              <a:t> </a:t>
            </a:r>
            <a:r>
              <a:rPr lang="en-US" sz="2400" dirty="0" err="1">
                <a:effectLst/>
                <a:latin typeface="Helvetica" pitchFamily="2" charset="0"/>
              </a:rPr>
              <a:t>além</a:t>
            </a:r>
            <a:r>
              <a:rPr lang="en-US" sz="2400" dirty="0">
                <a:effectLst/>
                <a:latin typeface="Helvetica" pitchFamily="2" charset="0"/>
              </a:rPr>
              <a:t> de </a:t>
            </a:r>
            <a:r>
              <a:rPr lang="en-US" sz="2400" dirty="0" err="1">
                <a:effectLst/>
                <a:latin typeface="Helvetica" pitchFamily="2" charset="0"/>
              </a:rPr>
              <a:t>qualquer</a:t>
            </a:r>
            <a:r>
              <a:rPr lang="en-US" sz="2400" dirty="0">
                <a:effectLst/>
                <a:latin typeface="Helvetica" pitchFamily="2" charset="0"/>
              </a:rPr>
              <a:t> </a:t>
            </a:r>
            <a:r>
              <a:rPr lang="en-US" sz="2400" dirty="0" err="1">
                <a:effectLst/>
                <a:latin typeface="Helvetica" pitchFamily="2" charset="0"/>
              </a:rPr>
              <a:t>experiência</a:t>
            </a:r>
            <a:r>
              <a:rPr lang="en-US" sz="2400" dirty="0">
                <a:effectLst/>
                <a:latin typeface="Helvetica" pitchFamily="2" charset="0"/>
              </a:rPr>
              <a:t> </a:t>
            </a:r>
            <a:r>
              <a:rPr lang="en-US" sz="2400" dirty="0" err="1">
                <a:effectLst/>
                <a:latin typeface="Helvetica" pitchFamily="2" charset="0"/>
              </a:rPr>
              <a:t>conceitual</a:t>
            </a:r>
            <a:r>
              <a:rPr lang="en-US" sz="2400" dirty="0">
                <a:effectLst/>
                <a:latin typeface="Helvetica" pitchFamily="2" charset="0"/>
              </a:rPr>
              <a:t> </a:t>
            </a:r>
            <a:r>
              <a:rPr lang="en-US" sz="2400" dirty="0" err="1">
                <a:effectLst/>
                <a:latin typeface="Helvetica" pitchFamily="2" charset="0"/>
              </a:rPr>
              <a:t>ou</a:t>
            </a:r>
            <a:r>
              <a:rPr lang="en-US" sz="2400" dirty="0">
                <a:effectLst/>
                <a:latin typeface="Helvetica" pitchFamily="2" charset="0"/>
              </a:rPr>
              <a:t> </a:t>
            </a:r>
            <a:r>
              <a:rPr lang="en-US" sz="2400" dirty="0" err="1">
                <a:effectLst/>
                <a:latin typeface="Helvetica" pitchFamily="2" charset="0"/>
              </a:rPr>
              <a:t>sensível</a:t>
            </a:r>
            <a:r>
              <a:rPr lang="en-US" sz="2400" dirty="0">
                <a:effectLst/>
                <a:latin typeface="Helvetica" pitchFamily="2" charset="0"/>
              </a:rPr>
              <a:t>. </a:t>
            </a:r>
          </a:p>
          <a:p>
            <a:endParaRPr lang="en-US" sz="24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0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63258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Enero 19-20</a:t>
            </a:r>
            <a:endParaRPr lang="es-AR" sz="2200" i="1" dirty="0">
              <a:latin typeface="Calibri Light" panose="020F0302020204030204" pitchFamily="34" charset="0"/>
              <a:cs typeface="Calibri Light" panose="020F0302020204030204" pitchFamily="34" charset="0"/>
            </a:endParaRP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r>
              <a:rPr lang="es-ES_tradnl" sz="2400" dirty="0">
                <a:effectLst/>
                <a:latin typeface="Helvetica" pitchFamily="2" charset="0"/>
              </a:rPr>
              <a:t>La Presencia divina está muy próxima e inmediata cuando realizamos las acciones más ordinarias. La fe debe convertirse en algo tan transparente que no requiera ninguna experiencia. Pero toma mucho tiempo llegar a ese punto.</a:t>
            </a:r>
          </a:p>
          <a:p>
            <a:pPr algn="just"/>
            <a:endParaRPr lang="es-ES_tradnl" sz="2400" dirty="0">
              <a:latin typeface="Helvetica" pitchFamily="2" charset="0"/>
            </a:endParaRPr>
          </a:p>
          <a:p>
            <a:pPr algn="just"/>
            <a:r>
              <a:rPr lang="es-ES_tradnl" sz="2400" dirty="0">
                <a:effectLst/>
                <a:latin typeface="Helvetica" pitchFamily="2" charset="0"/>
              </a:rPr>
              <a:t>A medida que Dios da vida al "hombre nuevo" en el silencio interior, es decir, al nuevo tú, con la visión del mundo que Cristo comparte contigo en un profundo silencio, su forma de ver las cosas se vuelve más importante para ti que la tuya. </a:t>
            </a:r>
          </a:p>
          <a:p>
            <a:pPr algn="just"/>
            <a:endParaRPr lang="es-ES_tradnl" sz="2400" dirty="0">
              <a:effectLst/>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4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340197"/>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19 a 20 de janeiro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r>
              <a:rPr lang="en-US" sz="2400" dirty="0">
                <a:effectLst/>
                <a:latin typeface="Helvetica" pitchFamily="2" charset="0"/>
              </a:rPr>
              <a:t>A </a:t>
            </a:r>
            <a:r>
              <a:rPr lang="en-US" sz="2400" dirty="0" err="1">
                <a:effectLst/>
                <a:latin typeface="Helvetica" pitchFamily="2" charset="0"/>
              </a:rPr>
              <a:t>Presença</a:t>
            </a:r>
            <a:r>
              <a:rPr lang="en-US" sz="2400" dirty="0">
                <a:latin typeface="Helvetica" pitchFamily="2" charset="0"/>
              </a:rPr>
              <a:t> </a:t>
            </a:r>
            <a:r>
              <a:rPr lang="en-US" sz="2400" dirty="0" err="1">
                <a:effectLst/>
                <a:latin typeface="Helvetica" pitchFamily="2" charset="0"/>
              </a:rPr>
              <a:t>divina</a:t>
            </a:r>
            <a:r>
              <a:rPr lang="en-US" sz="2400" dirty="0">
                <a:effectLst/>
                <a:latin typeface="Helvetica" pitchFamily="2" charset="0"/>
              </a:rPr>
              <a:t> </a:t>
            </a:r>
            <a:r>
              <a:rPr lang="en-US" sz="2400" dirty="0" err="1">
                <a:effectLst/>
                <a:latin typeface="Helvetica" pitchFamily="2" charset="0"/>
              </a:rPr>
              <a:t>está</a:t>
            </a:r>
            <a:r>
              <a:rPr lang="en-US" sz="2400" dirty="0">
                <a:effectLst/>
                <a:latin typeface="Helvetica" pitchFamily="2" charset="0"/>
              </a:rPr>
              <a:t> </a:t>
            </a:r>
            <a:r>
              <a:rPr lang="en-US" sz="2400" dirty="0" err="1">
                <a:effectLst/>
                <a:latin typeface="Helvetica" pitchFamily="2" charset="0"/>
              </a:rPr>
              <a:t>muito</a:t>
            </a:r>
            <a:r>
              <a:rPr lang="en-US" sz="2400" dirty="0">
                <a:effectLst/>
                <a:latin typeface="Helvetica" pitchFamily="2" charset="0"/>
              </a:rPr>
              <a:t> </a:t>
            </a:r>
            <a:r>
              <a:rPr lang="en-US" sz="2400" dirty="0" err="1">
                <a:effectLst/>
                <a:latin typeface="Helvetica" pitchFamily="2" charset="0"/>
              </a:rPr>
              <a:t>próxima</a:t>
            </a:r>
            <a:r>
              <a:rPr lang="en-US" sz="2400" dirty="0">
                <a:effectLst/>
                <a:latin typeface="Helvetica" pitchFamily="2" charset="0"/>
              </a:rPr>
              <a:t> e </a:t>
            </a:r>
            <a:r>
              <a:rPr lang="en-US" sz="2400" dirty="0" err="1">
                <a:effectLst/>
                <a:latin typeface="Helvetica" pitchFamily="2" charset="0"/>
              </a:rPr>
              <a:t>imediata</a:t>
            </a:r>
            <a:r>
              <a:rPr lang="en-US" sz="2400" dirty="0">
                <a:effectLst/>
                <a:latin typeface="Helvetica" pitchFamily="2" charset="0"/>
              </a:rPr>
              <a:t> </a:t>
            </a:r>
            <a:r>
              <a:rPr lang="en-US" sz="2400" dirty="0" err="1">
                <a:effectLst/>
                <a:latin typeface="Helvetica" pitchFamily="2" charset="0"/>
              </a:rPr>
              <a:t>quando</a:t>
            </a:r>
            <a:r>
              <a:rPr lang="en-US" sz="2400" dirty="0">
                <a:effectLst/>
                <a:latin typeface="Helvetica" pitchFamily="2" charset="0"/>
              </a:rPr>
              <a:t> </a:t>
            </a:r>
            <a:r>
              <a:rPr lang="en-US" sz="2400" dirty="0" err="1">
                <a:effectLst/>
                <a:latin typeface="Helvetica" pitchFamily="2" charset="0"/>
              </a:rPr>
              <a:t>realizamos</a:t>
            </a:r>
            <a:r>
              <a:rPr lang="en-US" sz="2400" dirty="0">
                <a:latin typeface="Helvetica" pitchFamily="2" charset="0"/>
              </a:rPr>
              <a:t> </a:t>
            </a:r>
            <a:r>
              <a:rPr lang="en-US" sz="2400" dirty="0">
                <a:effectLst/>
                <a:latin typeface="Helvetica" pitchFamily="2" charset="0"/>
              </a:rPr>
              <a:t>as </a:t>
            </a:r>
            <a:r>
              <a:rPr lang="en-US" sz="2400" dirty="0" err="1">
                <a:effectLst/>
                <a:latin typeface="Helvetica" pitchFamily="2" charset="0"/>
              </a:rPr>
              <a:t>ações</a:t>
            </a:r>
            <a:r>
              <a:rPr lang="en-US" sz="2400" dirty="0">
                <a:effectLst/>
                <a:latin typeface="Helvetica" pitchFamily="2" charset="0"/>
              </a:rPr>
              <a:t> </a:t>
            </a:r>
            <a:r>
              <a:rPr lang="en-US" sz="2400" dirty="0" err="1">
                <a:effectLst/>
                <a:latin typeface="Helvetica" pitchFamily="2" charset="0"/>
              </a:rPr>
              <a:t>mais</a:t>
            </a:r>
            <a:r>
              <a:rPr lang="en-US" sz="2400" dirty="0">
                <a:effectLst/>
                <a:latin typeface="Helvetica" pitchFamily="2" charset="0"/>
              </a:rPr>
              <a:t> </a:t>
            </a:r>
            <a:r>
              <a:rPr lang="en-US" sz="2400" dirty="0" err="1">
                <a:effectLst/>
                <a:latin typeface="Helvetica" pitchFamily="2" charset="0"/>
              </a:rPr>
              <a:t>comuns</a:t>
            </a:r>
            <a:r>
              <a:rPr lang="en-US" sz="2400" dirty="0">
                <a:effectLst/>
                <a:latin typeface="Helvetica" pitchFamily="2" charset="0"/>
              </a:rPr>
              <a:t>. A </a:t>
            </a:r>
            <a:r>
              <a:rPr lang="en-US" sz="2400" dirty="0" err="1">
                <a:effectLst/>
                <a:latin typeface="Helvetica" pitchFamily="2" charset="0"/>
              </a:rPr>
              <a:t>fé</a:t>
            </a:r>
            <a:r>
              <a:rPr lang="en-US" sz="2400" dirty="0">
                <a:effectLst/>
                <a:latin typeface="Helvetica" pitchFamily="2" charset="0"/>
              </a:rPr>
              <a:t> </a:t>
            </a:r>
            <a:r>
              <a:rPr lang="en-US" sz="2400" dirty="0" err="1">
                <a:effectLst/>
                <a:latin typeface="Helvetica" pitchFamily="2" charset="0"/>
              </a:rPr>
              <a:t>deve</a:t>
            </a:r>
            <a:r>
              <a:rPr lang="en-US" sz="2400" dirty="0">
                <a:effectLst/>
                <a:latin typeface="Helvetica" pitchFamily="2" charset="0"/>
              </a:rPr>
              <a:t> </a:t>
            </a:r>
            <a:r>
              <a:rPr lang="en-US" sz="2400" dirty="0" err="1">
                <a:effectLst/>
                <a:latin typeface="Helvetica" pitchFamily="2" charset="0"/>
              </a:rPr>
              <a:t>tornar</a:t>
            </a:r>
            <a:r>
              <a:rPr lang="en-US" sz="2400" dirty="0">
                <a:effectLst/>
                <a:latin typeface="Helvetica" pitchFamily="2" charset="0"/>
              </a:rPr>
              <a:t>-se algo </a:t>
            </a:r>
            <a:r>
              <a:rPr lang="en-US" sz="2400" dirty="0" err="1">
                <a:effectLst/>
                <a:latin typeface="Helvetica" pitchFamily="2" charset="0"/>
              </a:rPr>
              <a:t>tão</a:t>
            </a:r>
            <a:r>
              <a:rPr lang="en-US" sz="2400" dirty="0">
                <a:effectLst/>
                <a:latin typeface="Helvetica" pitchFamily="2" charset="0"/>
              </a:rPr>
              <a:t> </a:t>
            </a:r>
            <a:r>
              <a:rPr lang="en-US" sz="2400" dirty="0" err="1">
                <a:effectLst/>
                <a:latin typeface="Helvetica" pitchFamily="2" charset="0"/>
              </a:rPr>
              <a:t>transparente</a:t>
            </a:r>
            <a:r>
              <a:rPr lang="en-US" sz="2400" dirty="0">
                <a:latin typeface="Helvetica" pitchFamily="2" charset="0"/>
              </a:rPr>
              <a:t> </a:t>
            </a:r>
            <a:r>
              <a:rPr lang="en-US" sz="2400" dirty="0">
                <a:effectLst/>
                <a:latin typeface="Helvetica" pitchFamily="2" charset="0"/>
              </a:rPr>
              <a:t>que </a:t>
            </a:r>
            <a:r>
              <a:rPr lang="en-US" sz="2400" dirty="0" err="1">
                <a:effectLst/>
                <a:latin typeface="Helvetica" pitchFamily="2" charset="0"/>
              </a:rPr>
              <a:t>não</a:t>
            </a:r>
            <a:r>
              <a:rPr lang="en-US" sz="2400" dirty="0">
                <a:effectLst/>
                <a:latin typeface="Helvetica" pitchFamily="2" charset="0"/>
              </a:rPr>
              <a:t> </a:t>
            </a:r>
            <a:r>
              <a:rPr lang="en-US" sz="2400" dirty="0" err="1">
                <a:effectLst/>
                <a:latin typeface="Helvetica" pitchFamily="2" charset="0"/>
              </a:rPr>
              <a:t>necessita</a:t>
            </a:r>
            <a:r>
              <a:rPr lang="en-US" sz="2400" dirty="0">
                <a:effectLst/>
                <a:latin typeface="Helvetica" pitchFamily="2" charset="0"/>
              </a:rPr>
              <a:t> de </a:t>
            </a:r>
            <a:r>
              <a:rPr lang="en-US" sz="2400" dirty="0" err="1">
                <a:effectLst/>
                <a:latin typeface="Helvetica" pitchFamily="2" charset="0"/>
              </a:rPr>
              <a:t>nenhuma</a:t>
            </a:r>
            <a:r>
              <a:rPr lang="en-US" sz="2400" dirty="0">
                <a:effectLst/>
                <a:latin typeface="Helvetica" pitchFamily="2" charset="0"/>
              </a:rPr>
              <a:t> </a:t>
            </a:r>
            <a:r>
              <a:rPr lang="en-US" sz="2400" dirty="0" err="1">
                <a:effectLst/>
                <a:latin typeface="Helvetica" pitchFamily="2" charset="0"/>
              </a:rPr>
              <a:t>experiência</a:t>
            </a:r>
            <a:r>
              <a:rPr lang="en-US" sz="2400" dirty="0">
                <a:effectLst/>
                <a:latin typeface="Helvetica" pitchFamily="2" charset="0"/>
              </a:rPr>
              <a:t>. Mas leva </a:t>
            </a:r>
            <a:r>
              <a:rPr lang="en-US" sz="2400" dirty="0" err="1">
                <a:effectLst/>
                <a:latin typeface="Helvetica" pitchFamily="2" charset="0"/>
              </a:rPr>
              <a:t>muito</a:t>
            </a:r>
            <a:r>
              <a:rPr lang="en-US" sz="2400" dirty="0">
                <a:effectLst/>
                <a:latin typeface="Helvetica" pitchFamily="2" charset="0"/>
              </a:rPr>
              <a:t> tempo </a:t>
            </a:r>
            <a:r>
              <a:rPr lang="en-US" sz="2400" dirty="0" err="1">
                <a:effectLst/>
                <a:latin typeface="Helvetica" pitchFamily="2" charset="0"/>
              </a:rPr>
              <a:t>até</a:t>
            </a:r>
            <a:r>
              <a:rPr lang="en-US" sz="2400" dirty="0">
                <a:effectLst/>
                <a:latin typeface="Helvetica" pitchFamily="2" charset="0"/>
              </a:rPr>
              <a:t> </a:t>
            </a:r>
            <a:r>
              <a:rPr lang="en-US" sz="2400" dirty="0" err="1">
                <a:effectLst/>
                <a:latin typeface="Helvetica" pitchFamily="2" charset="0"/>
              </a:rPr>
              <a:t>chegar</a:t>
            </a:r>
            <a:r>
              <a:rPr lang="en-US" sz="2400" dirty="0">
                <a:effectLst/>
                <a:latin typeface="Helvetica" pitchFamily="2" charset="0"/>
              </a:rPr>
              <a:t> a </a:t>
            </a:r>
            <a:r>
              <a:rPr lang="en-US" sz="2400" dirty="0" err="1">
                <a:effectLst/>
                <a:latin typeface="Helvetica" pitchFamily="2" charset="0"/>
              </a:rPr>
              <a:t>este</a:t>
            </a:r>
            <a:r>
              <a:rPr lang="en-US" sz="2400" dirty="0">
                <a:effectLst/>
                <a:latin typeface="Helvetica" pitchFamily="2" charset="0"/>
              </a:rPr>
              <a:t> </a:t>
            </a:r>
            <a:r>
              <a:rPr lang="en-US" sz="2400" dirty="0" err="1">
                <a:effectLst/>
                <a:latin typeface="Helvetica" pitchFamily="2" charset="0"/>
              </a:rPr>
              <a:t>ponto</a:t>
            </a:r>
            <a:r>
              <a:rPr lang="en-US" sz="2400" dirty="0">
                <a:effectLst/>
                <a:latin typeface="Helvetica" pitchFamily="2" charset="0"/>
              </a:rPr>
              <a:t>.</a:t>
            </a:r>
          </a:p>
          <a:p>
            <a:endParaRPr lang="en-US" sz="2400" dirty="0">
              <a:effectLst/>
              <a:latin typeface="Helvetica" pitchFamily="2" charset="0"/>
            </a:endParaRPr>
          </a:p>
          <a:p>
            <a:r>
              <a:rPr lang="en-US" sz="2400" dirty="0" err="1">
                <a:effectLst/>
                <a:latin typeface="Helvetica" pitchFamily="2" charset="0"/>
              </a:rPr>
              <a:t>À</a:t>
            </a:r>
            <a:r>
              <a:rPr lang="en-US" sz="2400" dirty="0">
                <a:effectLst/>
                <a:latin typeface="Helvetica" pitchFamily="2" charset="0"/>
              </a:rPr>
              <a:t> </a:t>
            </a:r>
            <a:r>
              <a:rPr lang="en-US" sz="2400" dirty="0" err="1">
                <a:effectLst/>
                <a:latin typeface="Helvetica" pitchFamily="2" charset="0"/>
              </a:rPr>
              <a:t>medida</a:t>
            </a:r>
            <a:r>
              <a:rPr lang="en-US" sz="2400" dirty="0">
                <a:effectLst/>
                <a:latin typeface="Helvetica" pitchFamily="2" charset="0"/>
              </a:rPr>
              <a:t> que Deus </a:t>
            </a:r>
            <a:r>
              <a:rPr lang="en-US" sz="2400" dirty="0" err="1">
                <a:effectLst/>
                <a:latin typeface="Helvetica" pitchFamily="2" charset="0"/>
              </a:rPr>
              <a:t>dá</a:t>
            </a:r>
            <a:r>
              <a:rPr lang="en-US" sz="2400" dirty="0">
                <a:effectLst/>
                <a:latin typeface="Helvetica" pitchFamily="2" charset="0"/>
              </a:rPr>
              <a:t> </a:t>
            </a:r>
            <a:r>
              <a:rPr lang="en-US" sz="2400" dirty="0" err="1">
                <a:effectLst/>
                <a:latin typeface="Helvetica" pitchFamily="2" charset="0"/>
              </a:rPr>
              <a:t>vida</a:t>
            </a:r>
            <a:r>
              <a:rPr lang="en-US" sz="2400" dirty="0">
                <a:effectLst/>
                <a:latin typeface="Helvetica" pitchFamily="2" charset="0"/>
              </a:rPr>
              <a:t> </a:t>
            </a:r>
            <a:r>
              <a:rPr lang="en-US" sz="2400" dirty="0" err="1">
                <a:effectLst/>
                <a:latin typeface="Helvetica" pitchFamily="2" charset="0"/>
              </a:rPr>
              <a:t>ao</a:t>
            </a:r>
            <a:r>
              <a:rPr lang="en-US" sz="2400" dirty="0">
                <a:effectLst/>
                <a:latin typeface="Helvetica" pitchFamily="2" charset="0"/>
              </a:rPr>
              <a:t> “</a:t>
            </a:r>
            <a:r>
              <a:rPr lang="en-US" sz="2400" dirty="0" err="1">
                <a:effectLst/>
                <a:latin typeface="Helvetica" pitchFamily="2" charset="0"/>
              </a:rPr>
              <a:t>homem</a:t>
            </a:r>
            <a:r>
              <a:rPr lang="en-US" sz="2400" dirty="0">
                <a:effectLst/>
                <a:latin typeface="Helvetica" pitchFamily="2" charset="0"/>
              </a:rPr>
              <a:t> novo” no </a:t>
            </a:r>
            <a:r>
              <a:rPr lang="en-US" sz="2400" dirty="0" err="1">
                <a:effectLst/>
                <a:latin typeface="Helvetica" pitchFamily="2" charset="0"/>
              </a:rPr>
              <a:t>silêncio</a:t>
            </a:r>
            <a:r>
              <a:rPr lang="en-US" sz="2400" dirty="0">
                <a:latin typeface="Helvetica" pitchFamily="2" charset="0"/>
              </a:rPr>
              <a:t> </a:t>
            </a:r>
            <a:r>
              <a:rPr lang="en-US" sz="2400" dirty="0">
                <a:effectLst/>
                <a:latin typeface="Helvetica" pitchFamily="2" charset="0"/>
              </a:rPr>
              <a:t>interior, </a:t>
            </a:r>
            <a:r>
              <a:rPr lang="en-US" sz="2400" dirty="0" err="1">
                <a:effectLst/>
                <a:latin typeface="Helvetica" pitchFamily="2" charset="0"/>
              </a:rPr>
              <a:t>isto</a:t>
            </a:r>
            <a:r>
              <a:rPr lang="en-US" sz="2400" dirty="0">
                <a:effectLst/>
                <a:latin typeface="Helvetica" pitchFamily="2" charset="0"/>
              </a:rPr>
              <a:t> </a:t>
            </a:r>
            <a:r>
              <a:rPr lang="en-US" sz="2400" dirty="0" err="1">
                <a:effectLst/>
                <a:latin typeface="Helvetica" pitchFamily="2" charset="0"/>
              </a:rPr>
              <a:t>é</a:t>
            </a:r>
            <a:r>
              <a:rPr lang="en-US" sz="2400" dirty="0">
                <a:effectLst/>
                <a:latin typeface="Helvetica" pitchFamily="2" charset="0"/>
              </a:rPr>
              <a:t>, </a:t>
            </a:r>
            <a:r>
              <a:rPr lang="en-US" sz="2400" dirty="0" err="1">
                <a:effectLst/>
                <a:latin typeface="Helvetica" pitchFamily="2" charset="0"/>
              </a:rPr>
              <a:t>ao</a:t>
            </a:r>
            <a:r>
              <a:rPr lang="en-US" sz="2400" dirty="0">
                <a:effectLst/>
                <a:latin typeface="Helvetica" pitchFamily="2" charset="0"/>
              </a:rPr>
              <a:t> novo </a:t>
            </a:r>
            <a:r>
              <a:rPr lang="en-US" sz="2400" dirty="0" err="1">
                <a:effectLst/>
                <a:latin typeface="Helvetica" pitchFamily="2" charset="0"/>
              </a:rPr>
              <a:t>tu</a:t>
            </a:r>
            <a:r>
              <a:rPr lang="en-US" sz="2400" dirty="0">
                <a:effectLst/>
                <a:latin typeface="Helvetica" pitchFamily="2" charset="0"/>
              </a:rPr>
              <a:t>, com a </a:t>
            </a:r>
            <a:r>
              <a:rPr lang="en-US" sz="2400" dirty="0" err="1">
                <a:effectLst/>
                <a:latin typeface="Helvetica" pitchFamily="2" charset="0"/>
              </a:rPr>
              <a:t>visão</a:t>
            </a:r>
            <a:r>
              <a:rPr lang="en-US" sz="2400" dirty="0">
                <a:effectLst/>
                <a:latin typeface="Helvetica" pitchFamily="2" charset="0"/>
              </a:rPr>
              <a:t> do </a:t>
            </a:r>
            <a:r>
              <a:rPr lang="en-US" sz="2400" dirty="0" err="1">
                <a:effectLst/>
                <a:latin typeface="Helvetica" pitchFamily="2" charset="0"/>
              </a:rPr>
              <a:t>mundo</a:t>
            </a:r>
            <a:r>
              <a:rPr lang="en-US" sz="2400" dirty="0">
                <a:effectLst/>
                <a:latin typeface="Helvetica" pitchFamily="2" charset="0"/>
              </a:rPr>
              <a:t> que Cristo </a:t>
            </a:r>
            <a:r>
              <a:rPr lang="en-US" sz="2400" dirty="0" err="1">
                <a:effectLst/>
                <a:latin typeface="Helvetica" pitchFamily="2" charset="0"/>
              </a:rPr>
              <a:t>compartilha</a:t>
            </a:r>
            <a:r>
              <a:rPr lang="en-US" sz="2400" dirty="0">
                <a:effectLst/>
                <a:latin typeface="Helvetica" pitchFamily="2" charset="0"/>
              </a:rPr>
              <a:t> </a:t>
            </a:r>
            <a:r>
              <a:rPr lang="en-US" sz="2400" dirty="0" err="1">
                <a:effectLst/>
                <a:latin typeface="Helvetica" pitchFamily="2" charset="0"/>
              </a:rPr>
              <a:t>contigo</a:t>
            </a:r>
            <a:r>
              <a:rPr lang="en-US" sz="2400" dirty="0">
                <a:effectLst/>
                <a:latin typeface="Helvetica" pitchFamily="2" charset="0"/>
              </a:rPr>
              <a:t> </a:t>
            </a:r>
            <a:r>
              <a:rPr lang="en-US" sz="2400" dirty="0" err="1">
                <a:effectLst/>
                <a:latin typeface="Helvetica" pitchFamily="2" charset="0"/>
              </a:rPr>
              <a:t>em</a:t>
            </a:r>
            <a:r>
              <a:rPr lang="en-US" sz="2400" dirty="0">
                <a:effectLst/>
                <a:latin typeface="Helvetica" pitchFamily="2" charset="0"/>
              </a:rPr>
              <a:t> um profundo </a:t>
            </a:r>
            <a:r>
              <a:rPr lang="en-US" sz="2400" dirty="0" err="1">
                <a:effectLst/>
                <a:latin typeface="Helvetica" pitchFamily="2" charset="0"/>
              </a:rPr>
              <a:t>silêncio</a:t>
            </a:r>
            <a:r>
              <a:rPr lang="en-US" sz="2400" dirty="0">
                <a:effectLst/>
                <a:latin typeface="Helvetica" pitchFamily="2" charset="0"/>
              </a:rPr>
              <a:t>, a forma de Deus </a:t>
            </a:r>
            <a:r>
              <a:rPr lang="en-US" sz="2400" dirty="0" err="1">
                <a:effectLst/>
                <a:latin typeface="Helvetica" pitchFamily="2" charset="0"/>
              </a:rPr>
              <a:t>ver</a:t>
            </a:r>
            <a:r>
              <a:rPr lang="en-US" sz="2400" dirty="0">
                <a:effectLst/>
                <a:latin typeface="Helvetica" pitchFamily="2" charset="0"/>
              </a:rPr>
              <a:t> as </a:t>
            </a:r>
            <a:r>
              <a:rPr lang="en-US" sz="2400" dirty="0" err="1">
                <a:effectLst/>
                <a:latin typeface="Helvetica" pitchFamily="2" charset="0"/>
              </a:rPr>
              <a:t>coisas</a:t>
            </a:r>
            <a:r>
              <a:rPr lang="en-US" sz="2400" dirty="0">
                <a:effectLst/>
                <a:latin typeface="Helvetica" pitchFamily="2" charset="0"/>
              </a:rPr>
              <a:t> </a:t>
            </a:r>
            <a:r>
              <a:rPr lang="en-US" sz="2400" dirty="0" err="1">
                <a:effectLst/>
                <a:latin typeface="Helvetica" pitchFamily="2" charset="0"/>
              </a:rPr>
              <a:t>torna</a:t>
            </a:r>
            <a:r>
              <a:rPr lang="en-US" sz="2400" dirty="0">
                <a:effectLst/>
                <a:latin typeface="Helvetica" pitchFamily="2" charset="0"/>
              </a:rPr>
              <a:t>-se </a:t>
            </a:r>
            <a:r>
              <a:rPr lang="en-US" sz="2400" dirty="0" err="1">
                <a:effectLst/>
                <a:latin typeface="Helvetica" pitchFamily="2" charset="0"/>
              </a:rPr>
              <a:t>mais</a:t>
            </a:r>
            <a:r>
              <a:rPr lang="en-US" sz="2400" dirty="0">
                <a:effectLst/>
                <a:latin typeface="Helvetica" pitchFamily="2" charset="0"/>
              </a:rPr>
              <a:t> </a:t>
            </a:r>
            <a:r>
              <a:rPr lang="en-US" sz="2400" dirty="0" err="1">
                <a:effectLst/>
                <a:latin typeface="Helvetica" pitchFamily="2" charset="0"/>
              </a:rPr>
              <a:t>importante</a:t>
            </a:r>
            <a:r>
              <a:rPr lang="en-US" sz="2400" dirty="0">
                <a:effectLst/>
                <a:latin typeface="Helvetica" pitchFamily="2" charset="0"/>
              </a:rPr>
              <a:t> do que a </a:t>
            </a:r>
            <a:r>
              <a:rPr lang="en-US" sz="2400" dirty="0" err="1">
                <a:effectLst/>
                <a:latin typeface="Helvetica" pitchFamily="2" charset="0"/>
              </a:rPr>
              <a:t>sua</a:t>
            </a:r>
            <a:r>
              <a:rPr lang="en-US" sz="2400" dirty="0">
                <a:effectLst/>
                <a:latin typeface="Helvetica" pitchFamily="2" charset="0"/>
              </a:rPr>
              <a:t> </a:t>
            </a:r>
            <a:r>
              <a:rPr lang="en-US" sz="2400" dirty="0" err="1">
                <a:effectLst/>
                <a:latin typeface="Helvetica" pitchFamily="2" charset="0"/>
              </a:rPr>
              <a:t>própria</a:t>
            </a:r>
            <a:r>
              <a:rPr lang="en-US" sz="2400" dirty="0">
                <a:effectLst/>
                <a:latin typeface="Helvetica" pitchFamily="2" charset="0"/>
              </a:rPr>
              <a:t>. </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3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98431" y="225107"/>
            <a:ext cx="7362964" cy="758669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Enero 19-20</a:t>
            </a:r>
            <a:endParaRPr lang="es-AR" sz="2200" i="1" dirty="0">
              <a:latin typeface="Calibri Light" panose="020F0302020204030204" pitchFamily="34" charset="0"/>
              <a:cs typeface="Calibri Light" panose="020F0302020204030204" pitchFamily="34" charset="0"/>
            </a:endParaRP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spcBef>
                <a:spcPts val="600"/>
              </a:spcBef>
            </a:pPr>
            <a:endParaRPr lang="es-AR" sz="2200" i="1" dirty="0">
              <a:latin typeface="Calibri Light" panose="020F0302020204030204" pitchFamily="34" charset="0"/>
              <a:cs typeface="Calibri Light" panose="020F0302020204030204" pitchFamily="34" charset="0"/>
            </a:endParaRPr>
          </a:p>
          <a:p>
            <a:pPr algn="just"/>
            <a:r>
              <a:rPr lang="es-ES_tradnl" sz="2400" dirty="0">
                <a:effectLst/>
                <a:latin typeface="Helvetica" pitchFamily="2" charset="0"/>
              </a:rPr>
              <a:t>Luego, te pide que vivas esa nueva vida en las circunstancias de la vida cotidiana, en tu rutina diaria, desafiada por el ruido, la oposición y las</a:t>
            </a:r>
          </a:p>
          <a:p>
            <a:pPr algn="just"/>
            <a:r>
              <a:rPr lang="es-ES_tradnl" sz="2400" dirty="0">
                <a:effectLst/>
                <a:latin typeface="Helvetica" pitchFamily="2" charset="0"/>
              </a:rPr>
              <a:t>ansiedades. Estos parecen perseguirte porque quieres estar solo para saborear ese silencio. Pero es importante para todos afrontar la vida diaria. </a:t>
            </a:r>
          </a:p>
          <a:p>
            <a:pPr algn="just"/>
            <a:endParaRPr lang="es-ES_tradnl" sz="2400" dirty="0">
              <a:latin typeface="Helvetica" pitchFamily="2" charset="0"/>
            </a:endParaRPr>
          </a:p>
          <a:p>
            <a:pPr algn="just"/>
            <a:r>
              <a:rPr lang="es-ES_tradnl" sz="2400" dirty="0">
                <a:effectLst/>
                <a:latin typeface="Helvetica" pitchFamily="2" charset="0"/>
              </a:rPr>
              <a:t>Ese continuo alternar entre el silencio profundo y la acción, une gradualmente a ambos. Te conviertes en alguien plenamente integrado, contemplativo, pero plenamente capaz de actuar al mismo tiempo. Eres María y Marta a la vez.</a:t>
            </a:r>
            <a:endParaRPr lang="es-ES_tradnl" sz="2600" i="1" dirty="0">
              <a:latin typeface="Calibri" panose="020F0502020204030204" pitchFamily="34" charset="0"/>
              <a:cs typeface="Calibri" panose="020F0502020204030204" pitchFamily="34" charset="0"/>
            </a:endParaRPr>
          </a:p>
          <a:p>
            <a:pPr>
              <a:spcBef>
                <a:spcPts val="600"/>
              </a:spcBef>
            </a:pPr>
            <a:endParaRPr lang="es-ES_tradnl" sz="2600" i="1" dirty="0">
              <a:latin typeface="Calibri" panose="020F0502020204030204" pitchFamily="34" charset="0"/>
              <a:cs typeface="Calibri" panose="020F0502020204030204" pitchFamily="34" charset="0"/>
            </a:endParaRPr>
          </a:p>
          <a:p>
            <a:pPr>
              <a:spcBef>
                <a:spcPts val="600"/>
              </a:spcBef>
            </a:pPr>
            <a:endParaRPr lang="es-AR" sz="2600" i="1" dirty="0">
              <a:latin typeface="Calibri" panose="020F0502020204030204" pitchFamily="34" charset="0"/>
              <a:cs typeface="Calibri" panose="020F05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8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74235"/>
            <a:ext cx="7362964" cy="740202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19 a 20 de janeiro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n-US" sz="2400" dirty="0">
              <a:effectLst/>
              <a:latin typeface="Helvetica" pitchFamily="2" charset="0"/>
            </a:endParaRPr>
          </a:p>
          <a:p>
            <a:pPr algn="just"/>
            <a:r>
              <a:rPr lang="en-US" sz="2400" dirty="0">
                <a:effectLst/>
                <a:latin typeface="Helvetica" pitchFamily="2" charset="0"/>
              </a:rPr>
              <a:t>A </a:t>
            </a:r>
            <a:r>
              <a:rPr lang="en-US" sz="2400" dirty="0" err="1">
                <a:effectLst/>
                <a:latin typeface="Helvetica" pitchFamily="2" charset="0"/>
              </a:rPr>
              <a:t>seguir</a:t>
            </a:r>
            <a:r>
              <a:rPr lang="en-US" sz="2400" dirty="0">
                <a:effectLst/>
                <a:latin typeface="Helvetica" pitchFamily="2" charset="0"/>
              </a:rPr>
              <a:t>, </a:t>
            </a:r>
            <a:r>
              <a:rPr lang="en-US" sz="2400" dirty="0" err="1">
                <a:effectLst/>
                <a:latin typeface="Helvetica" pitchFamily="2" charset="0"/>
              </a:rPr>
              <a:t>te</a:t>
            </a:r>
            <a:r>
              <a:rPr lang="en-US" sz="2400" dirty="0">
                <a:effectLst/>
                <a:latin typeface="Helvetica" pitchFamily="2" charset="0"/>
              </a:rPr>
              <a:t> </a:t>
            </a:r>
            <a:r>
              <a:rPr lang="en-US" sz="2400" dirty="0" err="1">
                <a:effectLst/>
                <a:latin typeface="Helvetica" pitchFamily="2" charset="0"/>
              </a:rPr>
              <a:t>pede</a:t>
            </a:r>
            <a:r>
              <a:rPr lang="en-US" sz="2400" dirty="0">
                <a:effectLst/>
                <a:latin typeface="Helvetica" pitchFamily="2" charset="0"/>
              </a:rPr>
              <a:t> que </a:t>
            </a:r>
            <a:r>
              <a:rPr lang="en-US" sz="2400" dirty="0" err="1">
                <a:effectLst/>
                <a:latin typeface="Helvetica" pitchFamily="2" charset="0"/>
              </a:rPr>
              <a:t>vivas</a:t>
            </a:r>
            <a:r>
              <a:rPr lang="en-US" sz="2400" dirty="0">
                <a:effectLst/>
                <a:latin typeface="Helvetica" pitchFamily="2" charset="0"/>
              </a:rPr>
              <a:t> </a:t>
            </a:r>
            <a:r>
              <a:rPr lang="en-US" sz="2400" dirty="0" err="1">
                <a:effectLst/>
                <a:latin typeface="Helvetica" pitchFamily="2" charset="0"/>
              </a:rPr>
              <a:t>essa</a:t>
            </a:r>
            <a:r>
              <a:rPr lang="en-US" sz="2400" dirty="0">
                <a:effectLst/>
                <a:latin typeface="Helvetica" pitchFamily="2" charset="0"/>
              </a:rPr>
              <a:t> nova </a:t>
            </a:r>
            <a:r>
              <a:rPr lang="en-US" sz="2400" dirty="0" err="1">
                <a:effectLst/>
                <a:latin typeface="Helvetica" pitchFamily="2" charset="0"/>
              </a:rPr>
              <a:t>vida</a:t>
            </a:r>
            <a:r>
              <a:rPr lang="en-US" sz="2400" dirty="0">
                <a:effectLst/>
                <a:latin typeface="Helvetica" pitchFamily="2" charset="0"/>
              </a:rPr>
              <a:t> </a:t>
            </a:r>
            <a:r>
              <a:rPr lang="en-US" sz="2400" dirty="0" err="1">
                <a:effectLst/>
                <a:latin typeface="Helvetica" pitchFamily="2" charset="0"/>
              </a:rPr>
              <a:t>nas</a:t>
            </a:r>
            <a:r>
              <a:rPr lang="en-US" sz="2400" dirty="0">
                <a:effectLst/>
                <a:latin typeface="Helvetica" pitchFamily="2" charset="0"/>
              </a:rPr>
              <a:t> </a:t>
            </a:r>
            <a:r>
              <a:rPr lang="en-US" sz="2400" dirty="0" err="1">
                <a:effectLst/>
                <a:latin typeface="Helvetica" pitchFamily="2" charset="0"/>
              </a:rPr>
              <a:t>circunstâncias</a:t>
            </a:r>
            <a:r>
              <a:rPr lang="en-US" sz="2400" dirty="0">
                <a:effectLst/>
                <a:latin typeface="Helvetica" pitchFamily="2" charset="0"/>
              </a:rPr>
              <a:t> da </a:t>
            </a:r>
            <a:r>
              <a:rPr lang="en-US" sz="2400" dirty="0" err="1">
                <a:effectLst/>
                <a:latin typeface="Helvetica" pitchFamily="2" charset="0"/>
              </a:rPr>
              <a:t>vida</a:t>
            </a:r>
            <a:r>
              <a:rPr lang="en-US" sz="2400" dirty="0">
                <a:effectLst/>
                <a:latin typeface="Helvetica" pitchFamily="2" charset="0"/>
              </a:rPr>
              <a:t> </a:t>
            </a:r>
            <a:r>
              <a:rPr lang="en-US" sz="2400" dirty="0" err="1">
                <a:effectLst/>
                <a:latin typeface="Helvetica" pitchFamily="2" charset="0"/>
              </a:rPr>
              <a:t>cotidiana</a:t>
            </a:r>
            <a:r>
              <a:rPr lang="en-US" sz="2400" dirty="0">
                <a:effectLst/>
                <a:latin typeface="Helvetica" pitchFamily="2" charset="0"/>
              </a:rPr>
              <a:t>, </a:t>
            </a:r>
            <a:r>
              <a:rPr lang="en-US" sz="2400" dirty="0" err="1">
                <a:effectLst/>
                <a:latin typeface="Helvetica" pitchFamily="2" charset="0"/>
              </a:rPr>
              <a:t>em</a:t>
            </a:r>
            <a:r>
              <a:rPr lang="en-US" sz="2400" dirty="0">
                <a:effectLst/>
                <a:latin typeface="Helvetica" pitchFamily="2" charset="0"/>
              </a:rPr>
              <a:t> </a:t>
            </a:r>
            <a:r>
              <a:rPr lang="en-US" sz="2400" dirty="0" err="1">
                <a:effectLst/>
                <a:latin typeface="Helvetica" pitchFamily="2" charset="0"/>
              </a:rPr>
              <a:t>tua</a:t>
            </a:r>
            <a:r>
              <a:rPr lang="en-US" sz="2400" dirty="0">
                <a:effectLst/>
                <a:latin typeface="Helvetica" pitchFamily="2" charset="0"/>
              </a:rPr>
              <a:t> </a:t>
            </a:r>
            <a:r>
              <a:rPr lang="en-US" sz="2400" dirty="0" err="1">
                <a:effectLst/>
                <a:latin typeface="Helvetica" pitchFamily="2" charset="0"/>
              </a:rPr>
              <a:t>rotina</a:t>
            </a:r>
            <a:r>
              <a:rPr lang="en-US" sz="2400" dirty="0">
                <a:latin typeface="Helvetica" pitchFamily="2" charset="0"/>
              </a:rPr>
              <a:t> </a:t>
            </a:r>
            <a:r>
              <a:rPr lang="en-US" sz="2400" dirty="0" err="1">
                <a:effectLst/>
                <a:latin typeface="Helvetica" pitchFamily="2" charset="0"/>
              </a:rPr>
              <a:t>diária</a:t>
            </a:r>
            <a:r>
              <a:rPr lang="en-US" sz="2400" dirty="0">
                <a:effectLst/>
                <a:latin typeface="Helvetica" pitchFamily="2" charset="0"/>
              </a:rPr>
              <a:t>, </a:t>
            </a:r>
            <a:r>
              <a:rPr lang="en-US" sz="2400" dirty="0" err="1">
                <a:effectLst/>
                <a:latin typeface="Helvetica" pitchFamily="2" charset="0"/>
              </a:rPr>
              <a:t>contrariada</a:t>
            </a:r>
            <a:r>
              <a:rPr lang="en-US" sz="2400" dirty="0">
                <a:effectLst/>
                <a:latin typeface="Helvetica" pitchFamily="2" charset="0"/>
              </a:rPr>
              <a:t> </a:t>
            </a:r>
            <a:r>
              <a:rPr lang="en-US" sz="2400" dirty="0" err="1">
                <a:effectLst/>
                <a:latin typeface="Helvetica" pitchFamily="2" charset="0"/>
              </a:rPr>
              <a:t>pelo</a:t>
            </a:r>
            <a:r>
              <a:rPr lang="en-US" sz="2400" dirty="0">
                <a:effectLst/>
                <a:latin typeface="Helvetica" pitchFamily="2" charset="0"/>
              </a:rPr>
              <a:t> </a:t>
            </a:r>
            <a:r>
              <a:rPr lang="en-US" sz="2400" dirty="0" err="1">
                <a:effectLst/>
                <a:latin typeface="Helvetica" pitchFamily="2" charset="0"/>
              </a:rPr>
              <a:t>ruído</a:t>
            </a:r>
            <a:r>
              <a:rPr lang="en-US" sz="2400" dirty="0">
                <a:effectLst/>
                <a:latin typeface="Helvetica" pitchFamily="2" charset="0"/>
              </a:rPr>
              <a:t>, pela </a:t>
            </a:r>
            <a:r>
              <a:rPr lang="en-US" sz="2400" dirty="0" err="1">
                <a:effectLst/>
                <a:latin typeface="Helvetica" pitchFamily="2" charset="0"/>
              </a:rPr>
              <a:t>oposição</a:t>
            </a:r>
            <a:r>
              <a:rPr lang="en-US" sz="2400" dirty="0">
                <a:effectLst/>
                <a:latin typeface="Helvetica" pitchFamily="2" charset="0"/>
              </a:rPr>
              <a:t> e </a:t>
            </a:r>
            <a:r>
              <a:rPr lang="en-US" sz="2400" dirty="0" err="1">
                <a:effectLst/>
                <a:latin typeface="Helvetica" pitchFamily="2" charset="0"/>
              </a:rPr>
              <a:t>pelas</a:t>
            </a:r>
            <a:r>
              <a:rPr lang="en-US" sz="2400" dirty="0">
                <a:effectLst/>
                <a:latin typeface="Helvetica" pitchFamily="2" charset="0"/>
              </a:rPr>
              <a:t> </a:t>
            </a:r>
            <a:r>
              <a:rPr lang="en-US" sz="2400" dirty="0" err="1">
                <a:effectLst/>
                <a:latin typeface="Helvetica" pitchFamily="2" charset="0"/>
              </a:rPr>
              <a:t>ansiedades</a:t>
            </a:r>
            <a:r>
              <a:rPr lang="en-US" sz="2400" dirty="0">
                <a:effectLst/>
                <a:latin typeface="Helvetica" pitchFamily="2" charset="0"/>
              </a:rPr>
              <a:t>. Estes </a:t>
            </a:r>
            <a:r>
              <a:rPr lang="en-US" sz="2400" dirty="0" err="1">
                <a:effectLst/>
                <a:latin typeface="Helvetica" pitchFamily="2" charset="0"/>
              </a:rPr>
              <a:t>parecem</a:t>
            </a:r>
            <a:r>
              <a:rPr lang="en-US" sz="2400" dirty="0">
                <a:effectLst/>
                <a:latin typeface="Helvetica" pitchFamily="2" charset="0"/>
              </a:rPr>
              <a:t> </a:t>
            </a:r>
            <a:r>
              <a:rPr lang="en-US" sz="2400" dirty="0" err="1">
                <a:effectLst/>
                <a:latin typeface="Helvetica" pitchFamily="2" charset="0"/>
              </a:rPr>
              <a:t>perseguir-te</a:t>
            </a:r>
            <a:r>
              <a:rPr lang="en-US" sz="2400" dirty="0">
                <a:effectLst/>
                <a:latin typeface="Helvetica" pitchFamily="2" charset="0"/>
              </a:rPr>
              <a:t> </a:t>
            </a:r>
            <a:r>
              <a:rPr lang="en-US" sz="2400" dirty="0" err="1">
                <a:effectLst/>
                <a:latin typeface="Helvetica" pitchFamily="2" charset="0"/>
              </a:rPr>
              <a:t>porque</a:t>
            </a:r>
            <a:r>
              <a:rPr lang="en-US" sz="2400" dirty="0">
                <a:effectLst/>
                <a:latin typeface="Helvetica" pitchFamily="2" charset="0"/>
              </a:rPr>
              <a:t> </a:t>
            </a:r>
            <a:r>
              <a:rPr lang="en-US" sz="2400" dirty="0" err="1">
                <a:effectLst/>
                <a:latin typeface="Helvetica" pitchFamily="2" charset="0"/>
              </a:rPr>
              <a:t>queres</a:t>
            </a:r>
            <a:r>
              <a:rPr lang="en-US" sz="2400" dirty="0">
                <a:effectLst/>
                <a:latin typeface="Helvetica" pitchFamily="2" charset="0"/>
              </a:rPr>
              <a:t> </a:t>
            </a:r>
            <a:r>
              <a:rPr lang="en-US" sz="2400" dirty="0" err="1">
                <a:effectLst/>
                <a:latin typeface="Helvetica" pitchFamily="2" charset="0"/>
              </a:rPr>
              <a:t>estar</a:t>
            </a:r>
            <a:r>
              <a:rPr lang="en-US" sz="2400" dirty="0">
                <a:latin typeface="Helvetica" pitchFamily="2" charset="0"/>
              </a:rPr>
              <a:t> </a:t>
            </a:r>
            <a:r>
              <a:rPr lang="en-US" sz="2400" dirty="0" err="1">
                <a:effectLst/>
                <a:latin typeface="Helvetica" pitchFamily="2" charset="0"/>
              </a:rPr>
              <a:t>sozinho</a:t>
            </a:r>
            <a:r>
              <a:rPr lang="en-US" sz="2400" dirty="0">
                <a:effectLst/>
                <a:latin typeface="Helvetica" pitchFamily="2" charset="0"/>
              </a:rPr>
              <a:t> para </a:t>
            </a:r>
            <a:r>
              <a:rPr lang="en-US" sz="2400" dirty="0" err="1">
                <a:effectLst/>
                <a:latin typeface="Helvetica" pitchFamily="2" charset="0"/>
              </a:rPr>
              <a:t>saborear</a:t>
            </a:r>
            <a:r>
              <a:rPr lang="en-US" sz="2400" dirty="0">
                <a:effectLst/>
                <a:latin typeface="Helvetica" pitchFamily="2" charset="0"/>
              </a:rPr>
              <a:t> o </a:t>
            </a:r>
            <a:r>
              <a:rPr lang="en-US" sz="2400" dirty="0" err="1">
                <a:effectLst/>
                <a:latin typeface="Helvetica" pitchFamily="2" charset="0"/>
              </a:rPr>
              <a:t>silêncio</a:t>
            </a:r>
            <a:r>
              <a:rPr lang="en-US" sz="2400" dirty="0">
                <a:effectLst/>
                <a:latin typeface="Helvetica" pitchFamily="2" charset="0"/>
              </a:rPr>
              <a:t>. Mas </a:t>
            </a:r>
            <a:r>
              <a:rPr lang="en-US" sz="2400" dirty="0" err="1">
                <a:effectLst/>
                <a:latin typeface="Helvetica" pitchFamily="2" charset="0"/>
              </a:rPr>
              <a:t>é</a:t>
            </a:r>
            <a:r>
              <a:rPr lang="en-US" sz="2400" dirty="0">
                <a:effectLst/>
                <a:latin typeface="Helvetica" pitchFamily="2" charset="0"/>
              </a:rPr>
              <a:t> </a:t>
            </a:r>
            <a:r>
              <a:rPr lang="en-US" sz="2400" dirty="0" err="1">
                <a:effectLst/>
                <a:latin typeface="Helvetica" pitchFamily="2" charset="0"/>
              </a:rPr>
              <a:t>importante</a:t>
            </a:r>
            <a:r>
              <a:rPr lang="en-US" sz="2400" dirty="0">
                <a:effectLst/>
                <a:latin typeface="Helvetica" pitchFamily="2" charset="0"/>
              </a:rPr>
              <a:t> para </a:t>
            </a:r>
            <a:r>
              <a:rPr lang="en-US" sz="2400" dirty="0" err="1">
                <a:effectLst/>
                <a:latin typeface="Helvetica" pitchFamily="2" charset="0"/>
              </a:rPr>
              <a:t>todos</a:t>
            </a:r>
            <a:r>
              <a:rPr lang="en-US" sz="2400" dirty="0">
                <a:effectLst/>
                <a:latin typeface="Helvetica" pitchFamily="2" charset="0"/>
              </a:rPr>
              <a:t> </a:t>
            </a:r>
            <a:r>
              <a:rPr lang="en-US" sz="2400" dirty="0" err="1">
                <a:effectLst/>
                <a:latin typeface="Helvetica" pitchFamily="2" charset="0"/>
              </a:rPr>
              <a:t>enfrentar</a:t>
            </a:r>
            <a:r>
              <a:rPr lang="en-US" sz="2400" dirty="0">
                <a:effectLst/>
                <a:latin typeface="Helvetica" pitchFamily="2" charset="0"/>
              </a:rPr>
              <a:t> a </a:t>
            </a:r>
            <a:r>
              <a:rPr lang="en-US" sz="2400" dirty="0" err="1">
                <a:effectLst/>
                <a:latin typeface="Helvetica" pitchFamily="2" charset="0"/>
              </a:rPr>
              <a:t>vida</a:t>
            </a:r>
            <a:r>
              <a:rPr lang="en-US" sz="2400" dirty="0">
                <a:effectLst/>
                <a:latin typeface="Helvetica" pitchFamily="2" charset="0"/>
              </a:rPr>
              <a:t> </a:t>
            </a:r>
            <a:r>
              <a:rPr lang="en-US" sz="2400" dirty="0" err="1">
                <a:effectLst/>
                <a:latin typeface="Helvetica" pitchFamily="2" charset="0"/>
              </a:rPr>
              <a:t>diária</a:t>
            </a:r>
            <a:r>
              <a:rPr lang="en-US" sz="2400" dirty="0">
                <a:effectLst/>
                <a:latin typeface="Helvetica" pitchFamily="2" charset="0"/>
              </a:rPr>
              <a:t>. </a:t>
            </a:r>
          </a:p>
          <a:p>
            <a:pPr algn="just"/>
            <a:endParaRPr lang="en-US" sz="2400" dirty="0">
              <a:latin typeface="Helvetica" pitchFamily="2" charset="0"/>
            </a:endParaRPr>
          </a:p>
          <a:p>
            <a:pPr algn="just"/>
            <a:r>
              <a:rPr lang="en-US" sz="2400" dirty="0">
                <a:effectLst/>
                <a:latin typeface="Helvetica" pitchFamily="2" charset="0"/>
              </a:rPr>
              <a:t>Essa </a:t>
            </a:r>
            <a:r>
              <a:rPr lang="en-US" sz="2400" dirty="0" err="1">
                <a:effectLst/>
                <a:latin typeface="Helvetica" pitchFamily="2" charset="0"/>
              </a:rPr>
              <a:t>contínua</a:t>
            </a:r>
            <a:r>
              <a:rPr lang="en-US" sz="2400" dirty="0">
                <a:effectLst/>
                <a:latin typeface="Helvetica" pitchFamily="2" charset="0"/>
              </a:rPr>
              <a:t> </a:t>
            </a:r>
            <a:r>
              <a:rPr lang="en-US" sz="2400" dirty="0" err="1">
                <a:effectLst/>
                <a:latin typeface="Helvetica" pitchFamily="2" charset="0"/>
              </a:rPr>
              <a:t>alternância</a:t>
            </a:r>
            <a:r>
              <a:rPr lang="en-US" sz="2400" dirty="0">
                <a:latin typeface="Helvetica" pitchFamily="2" charset="0"/>
              </a:rPr>
              <a:t> </a:t>
            </a:r>
            <a:r>
              <a:rPr lang="en-US" sz="2400" dirty="0">
                <a:effectLst/>
                <a:latin typeface="Helvetica" pitchFamily="2" charset="0"/>
              </a:rPr>
              <a:t>entre o </a:t>
            </a:r>
            <a:r>
              <a:rPr lang="en-US" sz="2400" dirty="0" err="1">
                <a:effectLst/>
                <a:latin typeface="Helvetica" pitchFamily="2" charset="0"/>
              </a:rPr>
              <a:t>silêncio</a:t>
            </a:r>
            <a:r>
              <a:rPr lang="en-US" sz="2400" dirty="0">
                <a:effectLst/>
                <a:latin typeface="Helvetica" pitchFamily="2" charset="0"/>
              </a:rPr>
              <a:t> profundo e a </a:t>
            </a:r>
            <a:r>
              <a:rPr lang="en-US" sz="2400" dirty="0" err="1">
                <a:effectLst/>
                <a:latin typeface="Helvetica" pitchFamily="2" charset="0"/>
              </a:rPr>
              <a:t>ação</a:t>
            </a:r>
            <a:r>
              <a:rPr lang="en-US" sz="2400" dirty="0">
                <a:effectLst/>
                <a:latin typeface="Helvetica" pitchFamily="2" charset="0"/>
              </a:rPr>
              <a:t> </a:t>
            </a:r>
            <a:r>
              <a:rPr lang="en-US" sz="2400" dirty="0" err="1">
                <a:effectLst/>
                <a:latin typeface="Helvetica" pitchFamily="2" charset="0"/>
              </a:rPr>
              <a:t>une</a:t>
            </a:r>
            <a:r>
              <a:rPr lang="en-US" sz="2400" dirty="0">
                <a:effectLst/>
                <a:latin typeface="Helvetica" pitchFamily="2" charset="0"/>
              </a:rPr>
              <a:t> </a:t>
            </a:r>
            <a:r>
              <a:rPr lang="en-US" sz="2400" dirty="0" err="1">
                <a:effectLst/>
                <a:latin typeface="Helvetica" pitchFamily="2" charset="0"/>
              </a:rPr>
              <a:t>os</a:t>
            </a:r>
            <a:r>
              <a:rPr lang="en-US" sz="2400" dirty="0">
                <a:effectLst/>
                <a:latin typeface="Helvetica" pitchFamily="2" charset="0"/>
              </a:rPr>
              <a:t> </a:t>
            </a:r>
            <a:r>
              <a:rPr lang="en-US" sz="2400" dirty="0" err="1">
                <a:effectLst/>
                <a:latin typeface="Helvetica" pitchFamily="2" charset="0"/>
              </a:rPr>
              <a:t>dois</a:t>
            </a:r>
            <a:r>
              <a:rPr lang="en-US" sz="2400" dirty="0">
                <a:effectLst/>
                <a:latin typeface="Helvetica" pitchFamily="2" charset="0"/>
              </a:rPr>
              <a:t> </a:t>
            </a:r>
            <a:r>
              <a:rPr lang="en-US" sz="2400" dirty="0" err="1">
                <a:effectLst/>
                <a:latin typeface="Helvetica" pitchFamily="2" charset="0"/>
              </a:rPr>
              <a:t>gradualmente</a:t>
            </a:r>
            <a:r>
              <a:rPr lang="en-US" sz="2400" dirty="0">
                <a:effectLst/>
                <a:latin typeface="Helvetica" pitchFamily="2" charset="0"/>
              </a:rPr>
              <a:t>. Tu </a:t>
            </a:r>
            <a:r>
              <a:rPr lang="en-US" sz="2400" dirty="0" err="1">
                <a:effectLst/>
                <a:latin typeface="Helvetica" pitchFamily="2" charset="0"/>
              </a:rPr>
              <a:t>te</a:t>
            </a:r>
            <a:r>
              <a:rPr lang="en-US" sz="2400" dirty="0">
                <a:effectLst/>
                <a:latin typeface="Helvetica" pitchFamily="2" charset="0"/>
              </a:rPr>
              <a:t> </a:t>
            </a:r>
            <a:r>
              <a:rPr lang="en-US" sz="2400" dirty="0" err="1">
                <a:effectLst/>
                <a:latin typeface="Helvetica" pitchFamily="2" charset="0"/>
              </a:rPr>
              <a:t>transformas</a:t>
            </a:r>
            <a:r>
              <a:rPr lang="en-US" sz="2400" dirty="0">
                <a:effectLst/>
                <a:latin typeface="Helvetica" pitchFamily="2" charset="0"/>
              </a:rPr>
              <a:t> </a:t>
            </a:r>
            <a:r>
              <a:rPr lang="en-US" sz="2400" dirty="0" err="1">
                <a:effectLst/>
                <a:latin typeface="Helvetica" pitchFamily="2" charset="0"/>
              </a:rPr>
              <a:t>em</a:t>
            </a:r>
            <a:r>
              <a:rPr lang="en-US" sz="2400" dirty="0">
                <a:effectLst/>
                <a:latin typeface="Helvetica" pitchFamily="2" charset="0"/>
              </a:rPr>
              <a:t> </a:t>
            </a:r>
            <a:r>
              <a:rPr lang="en-US" sz="2400" dirty="0" err="1">
                <a:effectLst/>
                <a:latin typeface="Helvetica" pitchFamily="2" charset="0"/>
              </a:rPr>
              <a:t>alguém</a:t>
            </a:r>
            <a:r>
              <a:rPr lang="en-US" sz="2400" dirty="0">
                <a:effectLst/>
                <a:latin typeface="Helvetica" pitchFamily="2" charset="0"/>
              </a:rPr>
              <a:t> </a:t>
            </a:r>
            <a:r>
              <a:rPr lang="en-US" sz="2400" dirty="0" err="1">
                <a:effectLst/>
                <a:latin typeface="Helvetica" pitchFamily="2" charset="0"/>
              </a:rPr>
              <a:t>plenamente</a:t>
            </a:r>
            <a:r>
              <a:rPr lang="en-US" sz="2400" dirty="0">
                <a:effectLst/>
                <a:latin typeface="Helvetica" pitchFamily="2" charset="0"/>
              </a:rPr>
              <a:t> </a:t>
            </a:r>
            <a:r>
              <a:rPr lang="en-US" sz="2400" dirty="0" err="1">
                <a:effectLst/>
                <a:latin typeface="Helvetica" pitchFamily="2" charset="0"/>
              </a:rPr>
              <a:t>integrado</a:t>
            </a:r>
            <a:r>
              <a:rPr lang="en-US" sz="2400" dirty="0">
                <a:effectLst/>
                <a:latin typeface="Helvetica" pitchFamily="2" charset="0"/>
              </a:rPr>
              <a:t>, </a:t>
            </a:r>
            <a:r>
              <a:rPr lang="en-US" sz="2400" dirty="0" err="1">
                <a:effectLst/>
                <a:latin typeface="Helvetica" pitchFamily="2" charset="0"/>
              </a:rPr>
              <a:t>contemplativo</a:t>
            </a:r>
            <a:r>
              <a:rPr lang="en-US" sz="2400" dirty="0">
                <a:effectLst/>
                <a:latin typeface="Helvetica" pitchFamily="2" charset="0"/>
              </a:rPr>
              <a:t>, mas </a:t>
            </a:r>
            <a:r>
              <a:rPr lang="en-US" sz="2400" dirty="0" err="1">
                <a:effectLst/>
                <a:latin typeface="Helvetica" pitchFamily="2" charset="0"/>
              </a:rPr>
              <a:t>plenamente</a:t>
            </a:r>
            <a:r>
              <a:rPr lang="en-US" sz="2400" dirty="0">
                <a:effectLst/>
                <a:latin typeface="Helvetica" pitchFamily="2" charset="0"/>
              </a:rPr>
              <a:t> </a:t>
            </a:r>
            <a:r>
              <a:rPr lang="en-US" sz="2400" dirty="0" err="1">
                <a:effectLst/>
                <a:latin typeface="Helvetica" pitchFamily="2" charset="0"/>
              </a:rPr>
              <a:t>capaz</a:t>
            </a:r>
            <a:r>
              <a:rPr lang="en-US" sz="2400" dirty="0">
                <a:effectLst/>
                <a:latin typeface="Helvetica" pitchFamily="2" charset="0"/>
              </a:rPr>
              <a:t> de </a:t>
            </a:r>
            <a:r>
              <a:rPr lang="en-US" sz="2400" dirty="0" err="1">
                <a:effectLst/>
                <a:latin typeface="Helvetica" pitchFamily="2" charset="0"/>
              </a:rPr>
              <a:t>agir</a:t>
            </a:r>
            <a:r>
              <a:rPr lang="en-US" sz="2400" dirty="0">
                <a:effectLst/>
                <a:latin typeface="Helvetica" pitchFamily="2" charset="0"/>
              </a:rPr>
              <a:t> </a:t>
            </a:r>
            <a:r>
              <a:rPr lang="en-US" sz="2400" dirty="0" err="1">
                <a:effectLst/>
                <a:latin typeface="Helvetica" pitchFamily="2" charset="0"/>
              </a:rPr>
              <a:t>ao</a:t>
            </a:r>
            <a:r>
              <a:rPr lang="en-US" sz="2400" dirty="0">
                <a:latin typeface="Helvetica" pitchFamily="2" charset="0"/>
              </a:rPr>
              <a:t> </a:t>
            </a:r>
            <a:r>
              <a:rPr lang="en-US" sz="2400" dirty="0" err="1">
                <a:effectLst/>
                <a:latin typeface="Helvetica" pitchFamily="2" charset="0"/>
              </a:rPr>
              <a:t>mesmo</a:t>
            </a:r>
            <a:r>
              <a:rPr lang="en-US" sz="2400" dirty="0">
                <a:effectLst/>
                <a:latin typeface="Helvetica" pitchFamily="2" charset="0"/>
              </a:rPr>
              <a:t> tempo. </a:t>
            </a:r>
            <a:r>
              <a:rPr lang="en-US" sz="2400" dirty="0" err="1">
                <a:effectLst/>
                <a:latin typeface="Helvetica" pitchFamily="2" charset="0"/>
              </a:rPr>
              <a:t>És</a:t>
            </a:r>
            <a:r>
              <a:rPr lang="en-US" sz="2400" dirty="0">
                <a:effectLst/>
                <a:latin typeface="Helvetica" pitchFamily="2" charset="0"/>
              </a:rPr>
              <a:t> </a:t>
            </a:r>
            <a:r>
              <a:rPr lang="en-US" sz="2400" dirty="0" err="1">
                <a:effectLst/>
                <a:latin typeface="Helvetica" pitchFamily="2" charset="0"/>
              </a:rPr>
              <a:t>ao</a:t>
            </a:r>
            <a:r>
              <a:rPr lang="en-US" sz="2400" dirty="0">
                <a:effectLst/>
                <a:latin typeface="Helvetica" pitchFamily="2" charset="0"/>
              </a:rPr>
              <a:t> </a:t>
            </a:r>
            <a:r>
              <a:rPr lang="en-US" sz="2400" dirty="0" err="1">
                <a:effectLst/>
                <a:latin typeface="Helvetica" pitchFamily="2" charset="0"/>
              </a:rPr>
              <a:t>mesmo</a:t>
            </a:r>
            <a:r>
              <a:rPr lang="en-US" sz="2400" dirty="0">
                <a:effectLst/>
                <a:latin typeface="Helvetica" pitchFamily="2" charset="0"/>
              </a:rPr>
              <a:t> tempo Maria e Marta.</a:t>
            </a:r>
          </a:p>
          <a:p>
            <a:pPr algn="just"/>
            <a:endParaRPr lang="es-ES_tradnl" sz="2400" dirty="0">
              <a:latin typeface="Helvetica" pitchFamily="2" charset="0"/>
            </a:endParaRPr>
          </a:p>
          <a:p>
            <a:pPr algn="just"/>
            <a:endParaRPr lang="es-ES_tradnl" sz="24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5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6582097" cy="7340471"/>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Sorpréndete por la alegría</a:t>
            </a:r>
            <a:r>
              <a:rPr lang="es-AR" sz="2200" i="1" dirty="0">
                <a:latin typeface="Calibri Light" panose="020F0302020204030204" pitchFamily="34" charset="0"/>
                <a:cs typeface="Calibri Light" panose="020F0302020204030204" pitchFamily="34" charset="0"/>
              </a:rPr>
              <a:t>!</a:t>
            </a:r>
          </a:p>
          <a:p>
            <a:pPr>
              <a:spcBef>
                <a:spcPts val="600"/>
              </a:spcBef>
            </a:pPr>
            <a:endParaRPr lang="es-AR" sz="2200" i="1" dirty="0">
              <a:latin typeface="Calibri Light" panose="020F0302020204030204" pitchFamily="34" charset="0"/>
              <a:cs typeface="Calibri Light" panose="020F0302020204030204" pitchFamily="34" charset="0"/>
            </a:endParaRPr>
          </a:p>
          <a:p>
            <a:pPr>
              <a:spcBef>
                <a:spcPts val="600"/>
              </a:spcBef>
            </a:pPr>
            <a:r>
              <a:rPr lang="es-AR" sz="2200" i="1" dirty="0">
                <a:latin typeface="Calibri Light" panose="020F0302020204030204" pitchFamily="34" charset="0"/>
                <a:cs typeface="Calibri Light" panose="020F0302020204030204" pitchFamily="34" charset="0"/>
              </a:rPr>
              <a:t>	Henry </a:t>
            </a:r>
            <a:r>
              <a:rPr lang="es-AR" sz="2200" i="1" dirty="0" err="1">
                <a:latin typeface="Calibri Light" panose="020F0302020204030204" pitchFamily="34" charset="0"/>
                <a:cs typeface="Calibri Light" panose="020F0302020204030204" pitchFamily="34" charset="0"/>
              </a:rPr>
              <a:t>Nouwen</a:t>
            </a:r>
            <a:endParaRPr lang="es-AR" sz="2200" i="1" dirty="0">
              <a:latin typeface="Calibri Light" panose="020F0302020204030204" pitchFamily="34" charset="0"/>
              <a:cs typeface="Calibri Light" panose="020F0302020204030204" pitchFamily="34" charset="0"/>
            </a:endParaRPr>
          </a:p>
          <a:p>
            <a:pPr>
              <a:spcBef>
                <a:spcPts val="600"/>
              </a:spcBef>
            </a:pPr>
            <a:endParaRPr lang="es-AR" sz="2200" i="1" dirty="0">
              <a:latin typeface="Calibri Light" panose="020F0302020204030204" pitchFamily="34" charset="0"/>
              <a:cs typeface="Calibri Light" panose="020F0302020204030204" pitchFamily="34" charset="0"/>
            </a:endParaRPr>
          </a:p>
          <a:p>
            <a:pPr algn="just">
              <a:spcBef>
                <a:spcPts val="600"/>
              </a:spcBef>
            </a:pPr>
            <a:r>
              <a:rPr lang="es-ES_tradnl" sz="2400" i="0" u="none" strike="noStrike" noProof="0" dirty="0">
                <a:solidFill>
                  <a:srgbClr val="4B4B4B"/>
                </a:solidFill>
                <a:effectLst/>
                <a:latin typeface="Calibri" panose="020F0502020204030204" pitchFamily="34" charset="0"/>
                <a:cs typeface="Calibri" panose="020F0502020204030204" pitchFamily="34" charset="0"/>
              </a:rPr>
              <a:t>Aprende a dejarte sorprender no por el sufrimiento, sino por la alegría. Al hacernos mayores [...] hay ante nosotros sufrimiento, un inmenso sufrimiento que sigue incitándonos a pensar que hemos escogido el camino equivocado [...] Pero no te dejes sorprender por el sufrimiento. Sorpréndete por la alegría, sorpréndete por la florecilla que muestra su belleza en medio de un yermo desierto, sorpréndete por el inmenso poder curador que sigue brotando como manantial de agua fresca desde lo más hondo de nuestro dolor.</a:t>
            </a:r>
            <a:endParaRPr lang="es-ES_tradnl" sz="2400" noProof="0" dirty="0">
              <a:solidFill>
                <a:srgbClr val="4B4B4B"/>
              </a:solidFill>
              <a:effectLst/>
              <a:latin typeface="Calibri" panose="020F0502020204030204" pitchFamily="34" charset="0"/>
              <a:cs typeface="Calibri" panose="020F0502020204030204" pitchFamily="34" charset="0"/>
            </a:endParaRPr>
          </a:p>
          <a:p>
            <a:pPr>
              <a:spcBef>
                <a:spcPts val="600"/>
              </a:spcBef>
            </a:pPr>
            <a:r>
              <a:rPr lang="es-AR" sz="2600" i="1" dirty="0">
                <a:latin typeface="Calibri" panose="020F0502020204030204" pitchFamily="34" charset="0"/>
                <a:cs typeface="Calibri" panose="020F0502020204030204" pitchFamily="34" charset="0"/>
              </a:rPr>
              <a:t> </a:t>
            </a:r>
          </a:p>
          <a:p>
            <a:pPr>
              <a:spcBef>
                <a:spcPts val="600"/>
              </a:spcBef>
            </a:pPr>
            <a:endParaRPr lang="es-AR" sz="2600" i="1" dirty="0">
              <a:latin typeface="Calibri" panose="020F0502020204030204" pitchFamily="34" charset="0"/>
              <a:cs typeface="Calibri" panose="020F0502020204030204" pitchFamily="34" charset="0"/>
            </a:endParaRPr>
          </a:p>
          <a:p>
            <a:pPr>
              <a:spcBef>
                <a:spcPts val="600"/>
              </a:spcBef>
            </a:pPr>
            <a:endParaRPr lang="es-AR" sz="2600" i="1" dirty="0">
              <a:latin typeface="Calibri" panose="020F0502020204030204" pitchFamily="34" charset="0"/>
              <a:cs typeface="Calibri" panose="020F05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724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641DE1-AEB4-4B53-BF53-AAAAF2A00276}">
  <ds:schemaRefs>
    <ds:schemaRef ds:uri="http://schemas.microsoft.com/sharepoint/v3/contenttype/forms"/>
  </ds:schemaRefs>
</ds:datastoreItem>
</file>

<file path=customXml/itemProps2.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7350</TotalTime>
  <Words>924</Words>
  <Application>Microsoft Macintosh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Patricia Jacobs</cp:lastModifiedBy>
  <cp:revision>48</cp:revision>
  <dcterms:created xsi:type="dcterms:W3CDTF">2020-04-05T22:43:45Z</dcterms:created>
  <dcterms:modified xsi:type="dcterms:W3CDTF">2023-05-08T16:03:06Z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