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 id="262" r:id="rId6"/>
    <p:sldId id="265" r:id="rId7"/>
    <p:sldId id="263" r:id="rId8"/>
    <p:sldId id="266" r:id="rId9"/>
    <p:sldId id="264"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3EF7C0-12D5-46D1-8008-26FA5D074519}" v="6" dt="2022-10-23T22:07:20.8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73" d="100"/>
          <a:sy n="73" d="100"/>
        </p:scale>
        <p:origin x="380"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CTIS Fernando     TERNIUM [AR]" userId="be93a216-25e6-43d0-b859-046ab1ab72b3" providerId="ADAL" clId="{C43EF7C0-12D5-46D1-8008-26FA5D074519}"/>
    <pc:docChg chg="custSel addSld modSld">
      <pc:chgData name="ACTIS Fernando     TERNIUM [AR]" userId="be93a216-25e6-43d0-b859-046ab1ab72b3" providerId="ADAL" clId="{C43EF7C0-12D5-46D1-8008-26FA5D074519}" dt="2022-10-29T12:28:20.987" v="195" actId="1035"/>
      <pc:docMkLst>
        <pc:docMk/>
      </pc:docMkLst>
      <pc:sldChg chg="addSp modSp mod">
        <pc:chgData name="ACTIS Fernando     TERNIUM [AR]" userId="be93a216-25e6-43d0-b859-046ab1ab72b3" providerId="ADAL" clId="{C43EF7C0-12D5-46D1-8008-26FA5D074519}" dt="2022-10-29T12:28:20.987" v="195" actId="1035"/>
        <pc:sldMkLst>
          <pc:docMk/>
          <pc:sldMk cId="3798861639" sldId="257"/>
        </pc:sldMkLst>
        <pc:spChg chg="mod">
          <ac:chgData name="ACTIS Fernando     TERNIUM [AR]" userId="be93a216-25e6-43d0-b859-046ab1ab72b3" providerId="ADAL" clId="{C43EF7C0-12D5-46D1-8008-26FA5D074519}" dt="2022-10-29T12:28:20.987" v="195" actId="1035"/>
          <ac:spMkLst>
            <pc:docMk/>
            <pc:sldMk cId="3798861639" sldId="257"/>
            <ac:spMk id="2" creationId="{8CD27126-BFBD-4375-91F5-200D3AB82D30}"/>
          </ac:spMkLst>
        </pc:spChg>
        <pc:spChg chg="mod">
          <ac:chgData name="ACTIS Fernando     TERNIUM [AR]" userId="be93a216-25e6-43d0-b859-046ab1ab72b3" providerId="ADAL" clId="{C43EF7C0-12D5-46D1-8008-26FA5D074519}" dt="2022-10-23T22:07:12.737" v="137" actId="14100"/>
          <ac:spMkLst>
            <pc:docMk/>
            <pc:sldMk cId="3798861639" sldId="257"/>
            <ac:spMk id="10" creationId="{EE163282-813F-44E6-A248-7A6E69759050}"/>
          </ac:spMkLst>
        </pc:spChg>
        <pc:picChg chg="add mod">
          <ac:chgData name="ACTIS Fernando     TERNIUM [AR]" userId="be93a216-25e6-43d0-b859-046ab1ab72b3" providerId="ADAL" clId="{C43EF7C0-12D5-46D1-8008-26FA5D074519}" dt="2022-10-23T22:06:34.688" v="134" actId="1076"/>
          <ac:picMkLst>
            <pc:docMk/>
            <pc:sldMk cId="3798861639" sldId="257"/>
            <ac:picMk id="1026" creationId="{C3C8600C-A9A3-4AC4-9768-B6C6C508B6BF}"/>
          </ac:picMkLst>
        </pc:picChg>
      </pc:sldChg>
      <pc:sldChg chg="delSp modSp mod">
        <pc:chgData name="ACTIS Fernando     TERNIUM [AR]" userId="be93a216-25e6-43d0-b859-046ab1ab72b3" providerId="ADAL" clId="{C43EF7C0-12D5-46D1-8008-26FA5D074519}" dt="2022-10-23T21:58:35.742" v="127" actId="20577"/>
        <pc:sldMkLst>
          <pc:docMk/>
          <pc:sldMk cId="3038037221" sldId="262"/>
        </pc:sldMkLst>
        <pc:spChg chg="mod">
          <ac:chgData name="ACTIS Fernando     TERNIUM [AR]" userId="be93a216-25e6-43d0-b859-046ab1ab72b3" providerId="ADAL" clId="{C43EF7C0-12D5-46D1-8008-26FA5D074519}" dt="2022-10-23T21:58:35.742" v="127" actId="20577"/>
          <ac:spMkLst>
            <pc:docMk/>
            <pc:sldMk cId="3038037221" sldId="262"/>
            <ac:spMk id="2" creationId="{8CD27126-BFBD-4375-91F5-200D3AB82D30}"/>
          </ac:spMkLst>
        </pc:spChg>
        <pc:spChg chg="mod">
          <ac:chgData name="ACTIS Fernando     TERNIUM [AR]" userId="be93a216-25e6-43d0-b859-046ab1ab72b3" providerId="ADAL" clId="{C43EF7C0-12D5-46D1-8008-26FA5D074519}" dt="2022-10-23T12:49:17.192" v="98" actId="14100"/>
          <ac:spMkLst>
            <pc:docMk/>
            <pc:sldMk cId="3038037221" sldId="262"/>
            <ac:spMk id="11" creationId="{5874D68C-E77E-4192-B036-A0092AAB2B14}"/>
          </ac:spMkLst>
        </pc:spChg>
        <pc:spChg chg="del">
          <ac:chgData name="ACTIS Fernando     TERNIUM [AR]" userId="be93a216-25e6-43d0-b859-046ab1ab72b3" providerId="ADAL" clId="{C43EF7C0-12D5-46D1-8008-26FA5D074519}" dt="2022-10-23T12:49:37.338" v="104" actId="478"/>
          <ac:spMkLst>
            <pc:docMk/>
            <pc:sldMk cId="3038037221" sldId="262"/>
            <ac:spMk id="16" creationId="{A3C8B9B6-D56F-4976-B355-E398FB5DF325}"/>
          </ac:spMkLst>
        </pc:spChg>
      </pc:sldChg>
      <pc:sldChg chg="addSp delSp modSp mod">
        <pc:chgData name="ACTIS Fernando     TERNIUM [AR]" userId="be93a216-25e6-43d0-b859-046ab1ab72b3" providerId="ADAL" clId="{C43EF7C0-12D5-46D1-8008-26FA5D074519}" dt="2022-10-23T21:59:08.018" v="129" actId="20577"/>
        <pc:sldMkLst>
          <pc:docMk/>
          <pc:sldMk cId="364851101" sldId="263"/>
        </pc:sldMkLst>
        <pc:spChg chg="mod">
          <ac:chgData name="ACTIS Fernando     TERNIUM [AR]" userId="be93a216-25e6-43d0-b859-046ab1ab72b3" providerId="ADAL" clId="{C43EF7C0-12D5-46D1-8008-26FA5D074519}" dt="2022-10-23T21:59:08.018" v="129" actId="20577"/>
          <ac:spMkLst>
            <pc:docMk/>
            <pc:sldMk cId="364851101" sldId="263"/>
            <ac:spMk id="2" creationId="{8CD27126-BFBD-4375-91F5-200D3AB82D30}"/>
          </ac:spMkLst>
        </pc:spChg>
        <pc:spChg chg="add mod">
          <ac:chgData name="ACTIS Fernando     TERNIUM [AR]" userId="be93a216-25e6-43d0-b859-046ab1ab72b3" providerId="ADAL" clId="{C43EF7C0-12D5-46D1-8008-26FA5D074519}" dt="2022-10-23T12:49:20.373" v="99"/>
          <ac:spMkLst>
            <pc:docMk/>
            <pc:sldMk cId="364851101" sldId="263"/>
            <ac:spMk id="8" creationId="{DBAF3A33-1008-4955-BFF1-A91B85678EE2}"/>
          </ac:spMkLst>
        </pc:spChg>
        <pc:spChg chg="del">
          <ac:chgData name="ACTIS Fernando     TERNIUM [AR]" userId="be93a216-25e6-43d0-b859-046ab1ab72b3" providerId="ADAL" clId="{C43EF7C0-12D5-46D1-8008-26FA5D074519}" dt="2022-10-23T12:49:33.518" v="103" actId="478"/>
          <ac:spMkLst>
            <pc:docMk/>
            <pc:sldMk cId="364851101" sldId="263"/>
            <ac:spMk id="11" creationId="{5874D68C-E77E-4192-B036-A0092AAB2B14}"/>
          </ac:spMkLst>
        </pc:spChg>
        <pc:spChg chg="del">
          <ac:chgData name="ACTIS Fernando     TERNIUM [AR]" userId="be93a216-25e6-43d0-b859-046ab1ab72b3" providerId="ADAL" clId="{C43EF7C0-12D5-46D1-8008-26FA5D074519}" dt="2022-10-23T12:49:33.518" v="103" actId="478"/>
          <ac:spMkLst>
            <pc:docMk/>
            <pc:sldMk cId="364851101" sldId="263"/>
            <ac:spMk id="16" creationId="{A3C8B9B6-D56F-4976-B355-E398FB5DF325}"/>
          </ac:spMkLst>
        </pc:spChg>
      </pc:sldChg>
      <pc:sldChg chg="addSp delSp modSp mod">
        <pc:chgData name="ACTIS Fernando     TERNIUM [AR]" userId="be93a216-25e6-43d0-b859-046ab1ab72b3" providerId="ADAL" clId="{C43EF7C0-12D5-46D1-8008-26FA5D074519}" dt="2022-10-23T22:07:20.875" v="138"/>
        <pc:sldMkLst>
          <pc:docMk/>
          <pc:sldMk cId="3533867941" sldId="264"/>
        </pc:sldMkLst>
        <pc:spChg chg="mod">
          <ac:chgData name="ACTIS Fernando     TERNIUM [AR]" userId="be93a216-25e6-43d0-b859-046ab1ab72b3" providerId="ADAL" clId="{C43EF7C0-12D5-46D1-8008-26FA5D074519}" dt="2022-10-23T21:59:35.205" v="131" actId="20577"/>
          <ac:spMkLst>
            <pc:docMk/>
            <pc:sldMk cId="3533867941" sldId="264"/>
            <ac:spMk id="2" creationId="{8CD27126-BFBD-4375-91F5-200D3AB82D30}"/>
          </ac:spMkLst>
        </pc:spChg>
        <pc:spChg chg="add mod">
          <ac:chgData name="ACTIS Fernando     TERNIUM [AR]" userId="be93a216-25e6-43d0-b859-046ab1ab72b3" providerId="ADAL" clId="{C43EF7C0-12D5-46D1-8008-26FA5D074519}" dt="2022-10-23T12:49:23.026" v="100"/>
          <ac:spMkLst>
            <pc:docMk/>
            <pc:sldMk cId="3533867941" sldId="264"/>
            <ac:spMk id="8" creationId="{EF03DAD8-96F9-4C15-9A65-753BCF4ED482}"/>
          </ac:spMkLst>
        </pc:spChg>
        <pc:spChg chg="add mod">
          <ac:chgData name="ACTIS Fernando     TERNIUM [AR]" userId="be93a216-25e6-43d0-b859-046ab1ab72b3" providerId="ADAL" clId="{C43EF7C0-12D5-46D1-8008-26FA5D074519}" dt="2022-10-23T22:07:20.875" v="138"/>
          <ac:spMkLst>
            <pc:docMk/>
            <pc:sldMk cId="3533867941" sldId="264"/>
            <ac:spMk id="9" creationId="{9E8F1434-4B5D-45CA-A48E-CF2FCDD08856}"/>
          </ac:spMkLst>
        </pc:spChg>
        <pc:spChg chg="del">
          <ac:chgData name="ACTIS Fernando     TERNIUM [AR]" userId="be93a216-25e6-43d0-b859-046ab1ab72b3" providerId="ADAL" clId="{C43EF7C0-12D5-46D1-8008-26FA5D074519}" dt="2022-10-23T12:49:27.050" v="101" actId="478"/>
          <ac:spMkLst>
            <pc:docMk/>
            <pc:sldMk cId="3533867941" sldId="264"/>
            <ac:spMk id="11" creationId="{5874D68C-E77E-4192-B036-A0092AAB2B14}"/>
          </ac:spMkLst>
        </pc:spChg>
        <pc:spChg chg="del">
          <ac:chgData name="ACTIS Fernando     TERNIUM [AR]" userId="be93a216-25e6-43d0-b859-046ab1ab72b3" providerId="ADAL" clId="{C43EF7C0-12D5-46D1-8008-26FA5D074519}" dt="2022-10-23T12:49:29.920" v="102" actId="478"/>
          <ac:spMkLst>
            <pc:docMk/>
            <pc:sldMk cId="3533867941" sldId="264"/>
            <ac:spMk id="16" creationId="{A3C8B9B6-D56F-4976-B355-E398FB5DF325}"/>
          </ac:spMkLst>
        </pc:spChg>
        <pc:picChg chg="add mod">
          <ac:chgData name="ACTIS Fernando     TERNIUM [AR]" userId="be93a216-25e6-43d0-b859-046ab1ab72b3" providerId="ADAL" clId="{C43EF7C0-12D5-46D1-8008-26FA5D074519}" dt="2022-10-23T22:07:20.875" v="138"/>
          <ac:picMkLst>
            <pc:docMk/>
            <pc:sldMk cId="3533867941" sldId="264"/>
            <ac:picMk id="10" creationId="{6D8DFD91-AEE1-46B7-BF51-4DFF6C8FF98C}"/>
          </ac:picMkLst>
        </pc:picChg>
      </pc:sldChg>
      <pc:sldChg chg="modSp add mod">
        <pc:chgData name="ACTIS Fernando     TERNIUM [AR]" userId="be93a216-25e6-43d0-b859-046ab1ab72b3" providerId="ADAL" clId="{C43EF7C0-12D5-46D1-8008-26FA5D074519}" dt="2022-10-25T13:39:30.776" v="159"/>
        <pc:sldMkLst>
          <pc:docMk/>
          <pc:sldMk cId="1313639649" sldId="265"/>
        </pc:sldMkLst>
        <pc:spChg chg="mod">
          <ac:chgData name="ACTIS Fernando     TERNIUM [AR]" userId="be93a216-25e6-43d0-b859-046ab1ab72b3" providerId="ADAL" clId="{C43EF7C0-12D5-46D1-8008-26FA5D074519}" dt="2022-10-25T13:37:29.489" v="140"/>
          <ac:spMkLst>
            <pc:docMk/>
            <pc:sldMk cId="1313639649" sldId="265"/>
            <ac:spMk id="2" creationId="{8CD27126-BFBD-4375-91F5-200D3AB82D30}"/>
          </ac:spMkLst>
        </pc:spChg>
        <pc:spChg chg="mod">
          <ac:chgData name="ACTIS Fernando     TERNIUM [AR]" userId="be93a216-25e6-43d0-b859-046ab1ab72b3" providerId="ADAL" clId="{C43EF7C0-12D5-46D1-8008-26FA5D074519}" dt="2022-10-25T13:39:30.776" v="159"/>
          <ac:spMkLst>
            <pc:docMk/>
            <pc:sldMk cId="1313639649" sldId="265"/>
            <ac:spMk id="11" creationId="{5874D68C-E77E-4192-B036-A0092AAB2B14}"/>
          </ac:spMkLst>
        </pc:spChg>
      </pc:sldChg>
      <pc:sldChg chg="modSp add mod">
        <pc:chgData name="ACTIS Fernando     TERNIUM [AR]" userId="be93a216-25e6-43d0-b859-046ab1ab72b3" providerId="ADAL" clId="{C43EF7C0-12D5-46D1-8008-26FA5D074519}" dt="2022-10-25T13:39:21.522" v="158"/>
        <pc:sldMkLst>
          <pc:docMk/>
          <pc:sldMk cId="2811670817" sldId="266"/>
        </pc:sldMkLst>
        <pc:spChg chg="mod">
          <ac:chgData name="ACTIS Fernando     TERNIUM [AR]" userId="be93a216-25e6-43d0-b859-046ab1ab72b3" providerId="ADAL" clId="{C43EF7C0-12D5-46D1-8008-26FA5D074519}" dt="2022-10-25T13:38:37.395" v="152" actId="20577"/>
          <ac:spMkLst>
            <pc:docMk/>
            <pc:sldMk cId="2811670817" sldId="266"/>
            <ac:spMk id="2" creationId="{8CD27126-BFBD-4375-91F5-200D3AB82D30}"/>
          </ac:spMkLst>
        </pc:spChg>
        <pc:spChg chg="mod">
          <ac:chgData name="ACTIS Fernando     TERNIUM [AR]" userId="be93a216-25e6-43d0-b859-046ab1ab72b3" providerId="ADAL" clId="{C43EF7C0-12D5-46D1-8008-26FA5D074519}" dt="2022-10-25T13:39:21.522" v="158"/>
          <ac:spMkLst>
            <pc:docMk/>
            <pc:sldMk cId="2811670817" sldId="266"/>
            <ac:spMk id="8" creationId="{DBAF3A33-1008-4955-BFF1-A91B85678EE2}"/>
          </ac:spMkLst>
        </pc:spChg>
      </pc:sldChg>
      <pc:sldChg chg="modSp add mod">
        <pc:chgData name="ACTIS Fernando     TERNIUM [AR]" userId="be93a216-25e6-43d0-b859-046ab1ab72b3" providerId="ADAL" clId="{C43EF7C0-12D5-46D1-8008-26FA5D074519}" dt="2022-10-25T13:39:10.372" v="157" actId="20577"/>
        <pc:sldMkLst>
          <pc:docMk/>
          <pc:sldMk cId="1848190760" sldId="267"/>
        </pc:sldMkLst>
        <pc:spChg chg="mod">
          <ac:chgData name="ACTIS Fernando     TERNIUM [AR]" userId="be93a216-25e6-43d0-b859-046ab1ab72b3" providerId="ADAL" clId="{C43EF7C0-12D5-46D1-8008-26FA5D074519}" dt="2022-10-25T13:38:51.278" v="155" actId="20577"/>
          <ac:spMkLst>
            <pc:docMk/>
            <pc:sldMk cId="1848190760" sldId="267"/>
            <ac:spMk id="2" creationId="{8CD27126-BFBD-4375-91F5-200D3AB82D30}"/>
          </ac:spMkLst>
        </pc:spChg>
        <pc:spChg chg="mod">
          <ac:chgData name="ACTIS Fernando     TERNIUM [AR]" userId="be93a216-25e6-43d0-b859-046ab1ab72b3" providerId="ADAL" clId="{C43EF7C0-12D5-46D1-8008-26FA5D074519}" dt="2022-10-25T13:39:10.372" v="157" actId="20577"/>
          <ac:spMkLst>
            <pc:docMk/>
            <pc:sldMk cId="1848190760" sldId="267"/>
            <ac:spMk id="8" creationId="{EF03DAD8-96F9-4C15-9A65-753BCF4ED48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66FBA8-138A-4BB5-B4EC-2BCCE8989C3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BD44F968-C451-44AD-8C96-E6377EF311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98805418-81D9-4061-B5EE-97457324705E}"/>
              </a:ext>
            </a:extLst>
          </p:cNvPr>
          <p:cNvSpPr>
            <a:spLocks noGrp="1"/>
          </p:cNvSpPr>
          <p:nvPr>
            <p:ph type="dt" sz="half" idx="10"/>
          </p:nvPr>
        </p:nvSpPr>
        <p:spPr/>
        <p:txBody>
          <a:bodyPr/>
          <a:lstStyle/>
          <a:p>
            <a:fld id="{F4D30D20-C709-4C14-8541-DC0D7CCF4FA8}" type="datetimeFigureOut">
              <a:rPr lang="en-US" smtClean="0"/>
              <a:t>10/29/2022</a:t>
            </a:fld>
            <a:endParaRPr lang="en-US"/>
          </a:p>
        </p:txBody>
      </p:sp>
      <p:sp>
        <p:nvSpPr>
          <p:cNvPr id="5" name="Marcador de pie de página 4">
            <a:extLst>
              <a:ext uri="{FF2B5EF4-FFF2-40B4-BE49-F238E27FC236}">
                <a16:creationId xmlns:a16="http://schemas.microsoft.com/office/drawing/2014/main" id="{5D21D3FE-2EEB-45D2-85E6-0A6708D74F07}"/>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ACD46189-1DBD-4544-832D-E418868D125F}"/>
              </a:ext>
            </a:extLst>
          </p:cNvPr>
          <p:cNvSpPr>
            <a:spLocks noGrp="1"/>
          </p:cNvSpPr>
          <p:nvPr>
            <p:ph type="sldNum" sz="quarter" idx="12"/>
          </p:nvPr>
        </p:nvSpPr>
        <p:spPr/>
        <p:txBody>
          <a:bodyPr/>
          <a:lstStyle/>
          <a:p>
            <a:fld id="{8E809D1C-A5A8-4073-A9E0-18BD23044E5B}" type="slidenum">
              <a:rPr lang="en-US" smtClean="0"/>
              <a:t>‹Nº›</a:t>
            </a:fld>
            <a:endParaRPr lang="en-US"/>
          </a:p>
        </p:txBody>
      </p:sp>
    </p:spTree>
    <p:extLst>
      <p:ext uri="{BB962C8B-B14F-4D97-AF65-F5344CB8AC3E}">
        <p14:creationId xmlns:p14="http://schemas.microsoft.com/office/powerpoint/2010/main" val="583285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EBE821-42B5-408C-BA8D-8E6ECD0ABAD7}"/>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4150E1AD-D821-4E20-B2A1-E60BF572C45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7B6DC095-958E-4002-A3A6-9D8C86A282E3}"/>
              </a:ext>
            </a:extLst>
          </p:cNvPr>
          <p:cNvSpPr>
            <a:spLocks noGrp="1"/>
          </p:cNvSpPr>
          <p:nvPr>
            <p:ph type="dt" sz="half" idx="10"/>
          </p:nvPr>
        </p:nvSpPr>
        <p:spPr/>
        <p:txBody>
          <a:bodyPr/>
          <a:lstStyle/>
          <a:p>
            <a:fld id="{F4D30D20-C709-4C14-8541-DC0D7CCF4FA8}" type="datetimeFigureOut">
              <a:rPr lang="en-US" smtClean="0"/>
              <a:t>10/29/2022</a:t>
            </a:fld>
            <a:endParaRPr lang="en-US"/>
          </a:p>
        </p:txBody>
      </p:sp>
      <p:sp>
        <p:nvSpPr>
          <p:cNvPr id="5" name="Marcador de pie de página 4">
            <a:extLst>
              <a:ext uri="{FF2B5EF4-FFF2-40B4-BE49-F238E27FC236}">
                <a16:creationId xmlns:a16="http://schemas.microsoft.com/office/drawing/2014/main" id="{EBC74D5D-80FE-413E-8B99-3DF6658573B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A64C1A37-808B-473B-8AB0-7D56C9DDCBCD}"/>
              </a:ext>
            </a:extLst>
          </p:cNvPr>
          <p:cNvSpPr>
            <a:spLocks noGrp="1"/>
          </p:cNvSpPr>
          <p:nvPr>
            <p:ph type="sldNum" sz="quarter" idx="12"/>
          </p:nvPr>
        </p:nvSpPr>
        <p:spPr/>
        <p:txBody>
          <a:bodyPr/>
          <a:lstStyle/>
          <a:p>
            <a:fld id="{8E809D1C-A5A8-4073-A9E0-18BD23044E5B}" type="slidenum">
              <a:rPr lang="en-US" smtClean="0"/>
              <a:t>‹Nº›</a:t>
            </a:fld>
            <a:endParaRPr lang="en-US"/>
          </a:p>
        </p:txBody>
      </p:sp>
    </p:spTree>
    <p:extLst>
      <p:ext uri="{BB962C8B-B14F-4D97-AF65-F5344CB8AC3E}">
        <p14:creationId xmlns:p14="http://schemas.microsoft.com/office/powerpoint/2010/main" val="1348565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372236-A075-4698-A98A-82447E98F49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15594CDD-91CB-4AA8-ABE6-D2FF35FABA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C7F981F-2626-47C0-998B-741F94FCE7BA}"/>
              </a:ext>
            </a:extLst>
          </p:cNvPr>
          <p:cNvSpPr>
            <a:spLocks noGrp="1"/>
          </p:cNvSpPr>
          <p:nvPr>
            <p:ph type="dt" sz="half" idx="10"/>
          </p:nvPr>
        </p:nvSpPr>
        <p:spPr/>
        <p:txBody>
          <a:bodyPr/>
          <a:lstStyle/>
          <a:p>
            <a:fld id="{F4D30D20-C709-4C14-8541-DC0D7CCF4FA8}" type="datetimeFigureOut">
              <a:rPr lang="en-US" smtClean="0"/>
              <a:t>10/29/2022</a:t>
            </a:fld>
            <a:endParaRPr lang="en-US"/>
          </a:p>
        </p:txBody>
      </p:sp>
      <p:sp>
        <p:nvSpPr>
          <p:cNvPr id="5" name="Marcador de pie de página 4">
            <a:extLst>
              <a:ext uri="{FF2B5EF4-FFF2-40B4-BE49-F238E27FC236}">
                <a16:creationId xmlns:a16="http://schemas.microsoft.com/office/drawing/2014/main" id="{C84F9BE5-29D1-4F05-A38F-1FADA01BD512}"/>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C4837C9-3928-4A07-8250-A5526A493026}"/>
              </a:ext>
            </a:extLst>
          </p:cNvPr>
          <p:cNvSpPr>
            <a:spLocks noGrp="1"/>
          </p:cNvSpPr>
          <p:nvPr>
            <p:ph type="sldNum" sz="quarter" idx="12"/>
          </p:nvPr>
        </p:nvSpPr>
        <p:spPr/>
        <p:txBody>
          <a:bodyPr/>
          <a:lstStyle/>
          <a:p>
            <a:fld id="{8E809D1C-A5A8-4073-A9E0-18BD23044E5B}" type="slidenum">
              <a:rPr lang="en-US" smtClean="0"/>
              <a:t>‹Nº›</a:t>
            </a:fld>
            <a:endParaRPr lang="en-US"/>
          </a:p>
        </p:txBody>
      </p:sp>
    </p:spTree>
    <p:extLst>
      <p:ext uri="{BB962C8B-B14F-4D97-AF65-F5344CB8AC3E}">
        <p14:creationId xmlns:p14="http://schemas.microsoft.com/office/powerpoint/2010/main" val="4176791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AC0879-3A90-4AE9-9236-1390F9B910E0}"/>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07AEB358-D7C6-4A50-A74F-BDB634C515E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3D550EE3-FAA8-4F3C-AA1A-8B5F2537B48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41E5AE91-8FB2-42A1-98E5-E78C7DDE114D}"/>
              </a:ext>
            </a:extLst>
          </p:cNvPr>
          <p:cNvSpPr>
            <a:spLocks noGrp="1"/>
          </p:cNvSpPr>
          <p:nvPr>
            <p:ph type="dt" sz="half" idx="10"/>
          </p:nvPr>
        </p:nvSpPr>
        <p:spPr/>
        <p:txBody>
          <a:bodyPr/>
          <a:lstStyle/>
          <a:p>
            <a:fld id="{F4D30D20-C709-4C14-8541-DC0D7CCF4FA8}" type="datetimeFigureOut">
              <a:rPr lang="en-US" smtClean="0"/>
              <a:t>10/29/2022</a:t>
            </a:fld>
            <a:endParaRPr lang="en-US"/>
          </a:p>
        </p:txBody>
      </p:sp>
      <p:sp>
        <p:nvSpPr>
          <p:cNvPr id="6" name="Marcador de pie de página 5">
            <a:extLst>
              <a:ext uri="{FF2B5EF4-FFF2-40B4-BE49-F238E27FC236}">
                <a16:creationId xmlns:a16="http://schemas.microsoft.com/office/drawing/2014/main" id="{ACB10AC0-9F17-462F-9287-DBAED0C072D8}"/>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0B64FBE6-2151-465C-8250-5F67BCA95C0C}"/>
              </a:ext>
            </a:extLst>
          </p:cNvPr>
          <p:cNvSpPr>
            <a:spLocks noGrp="1"/>
          </p:cNvSpPr>
          <p:nvPr>
            <p:ph type="sldNum" sz="quarter" idx="12"/>
          </p:nvPr>
        </p:nvSpPr>
        <p:spPr/>
        <p:txBody>
          <a:bodyPr/>
          <a:lstStyle/>
          <a:p>
            <a:fld id="{8E809D1C-A5A8-4073-A9E0-18BD23044E5B}" type="slidenum">
              <a:rPr lang="en-US" smtClean="0"/>
              <a:t>‹Nº›</a:t>
            </a:fld>
            <a:endParaRPr lang="en-US"/>
          </a:p>
        </p:txBody>
      </p:sp>
    </p:spTree>
    <p:extLst>
      <p:ext uri="{BB962C8B-B14F-4D97-AF65-F5344CB8AC3E}">
        <p14:creationId xmlns:p14="http://schemas.microsoft.com/office/powerpoint/2010/main" val="2554000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46015D-0A84-4A63-BB78-549DE69FC971}"/>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5FFED7C2-B81E-4A4B-ABF9-A7D4D91172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418D0E3-2799-4786-AE2D-D79D7D11076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F5BA0630-09EA-49D7-A9C2-D27368F7CB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8878F39-8EB8-4DEA-93CA-A28C15991B8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A1045E2D-0BED-413F-B9A2-2063E9AEC73E}"/>
              </a:ext>
            </a:extLst>
          </p:cNvPr>
          <p:cNvSpPr>
            <a:spLocks noGrp="1"/>
          </p:cNvSpPr>
          <p:nvPr>
            <p:ph type="dt" sz="half" idx="10"/>
          </p:nvPr>
        </p:nvSpPr>
        <p:spPr/>
        <p:txBody>
          <a:bodyPr/>
          <a:lstStyle/>
          <a:p>
            <a:fld id="{F4D30D20-C709-4C14-8541-DC0D7CCF4FA8}" type="datetimeFigureOut">
              <a:rPr lang="en-US" smtClean="0"/>
              <a:t>10/29/2022</a:t>
            </a:fld>
            <a:endParaRPr lang="en-US"/>
          </a:p>
        </p:txBody>
      </p:sp>
      <p:sp>
        <p:nvSpPr>
          <p:cNvPr id="8" name="Marcador de pie de página 7">
            <a:extLst>
              <a:ext uri="{FF2B5EF4-FFF2-40B4-BE49-F238E27FC236}">
                <a16:creationId xmlns:a16="http://schemas.microsoft.com/office/drawing/2014/main" id="{F9514E21-C4BF-4CFC-BE77-431884B894FD}"/>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B098A463-88EB-47A4-9771-EBC123E622C6}"/>
              </a:ext>
            </a:extLst>
          </p:cNvPr>
          <p:cNvSpPr>
            <a:spLocks noGrp="1"/>
          </p:cNvSpPr>
          <p:nvPr>
            <p:ph type="sldNum" sz="quarter" idx="12"/>
          </p:nvPr>
        </p:nvSpPr>
        <p:spPr/>
        <p:txBody>
          <a:bodyPr/>
          <a:lstStyle/>
          <a:p>
            <a:fld id="{8E809D1C-A5A8-4073-A9E0-18BD23044E5B}" type="slidenum">
              <a:rPr lang="en-US" smtClean="0"/>
              <a:t>‹Nº›</a:t>
            </a:fld>
            <a:endParaRPr lang="en-US"/>
          </a:p>
        </p:txBody>
      </p:sp>
    </p:spTree>
    <p:extLst>
      <p:ext uri="{BB962C8B-B14F-4D97-AF65-F5344CB8AC3E}">
        <p14:creationId xmlns:p14="http://schemas.microsoft.com/office/powerpoint/2010/main" val="2910633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FACBED-F641-4795-B0DC-16CB409EC2C1}"/>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59D2CA10-3A7E-4283-94DB-69BA5C2A1256}"/>
              </a:ext>
            </a:extLst>
          </p:cNvPr>
          <p:cNvSpPr>
            <a:spLocks noGrp="1"/>
          </p:cNvSpPr>
          <p:nvPr>
            <p:ph type="dt" sz="half" idx="10"/>
          </p:nvPr>
        </p:nvSpPr>
        <p:spPr/>
        <p:txBody>
          <a:bodyPr/>
          <a:lstStyle/>
          <a:p>
            <a:fld id="{F4D30D20-C709-4C14-8541-DC0D7CCF4FA8}" type="datetimeFigureOut">
              <a:rPr lang="en-US" smtClean="0"/>
              <a:t>10/29/2022</a:t>
            </a:fld>
            <a:endParaRPr lang="en-US"/>
          </a:p>
        </p:txBody>
      </p:sp>
      <p:sp>
        <p:nvSpPr>
          <p:cNvPr id="4" name="Marcador de pie de página 3">
            <a:extLst>
              <a:ext uri="{FF2B5EF4-FFF2-40B4-BE49-F238E27FC236}">
                <a16:creationId xmlns:a16="http://schemas.microsoft.com/office/drawing/2014/main" id="{99CD016C-3C8A-4526-A5A4-C610FE2F3751}"/>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937506B0-9334-4F2D-813E-F99473EA59F3}"/>
              </a:ext>
            </a:extLst>
          </p:cNvPr>
          <p:cNvSpPr>
            <a:spLocks noGrp="1"/>
          </p:cNvSpPr>
          <p:nvPr>
            <p:ph type="sldNum" sz="quarter" idx="12"/>
          </p:nvPr>
        </p:nvSpPr>
        <p:spPr/>
        <p:txBody>
          <a:bodyPr/>
          <a:lstStyle/>
          <a:p>
            <a:fld id="{8E809D1C-A5A8-4073-A9E0-18BD23044E5B}" type="slidenum">
              <a:rPr lang="en-US" smtClean="0"/>
              <a:t>‹Nº›</a:t>
            </a:fld>
            <a:endParaRPr lang="en-US"/>
          </a:p>
        </p:txBody>
      </p:sp>
    </p:spTree>
    <p:extLst>
      <p:ext uri="{BB962C8B-B14F-4D97-AF65-F5344CB8AC3E}">
        <p14:creationId xmlns:p14="http://schemas.microsoft.com/office/powerpoint/2010/main" val="1697279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2207265-8340-4642-B0BA-E9B0F03DB04C}"/>
              </a:ext>
            </a:extLst>
          </p:cNvPr>
          <p:cNvSpPr>
            <a:spLocks noGrp="1"/>
          </p:cNvSpPr>
          <p:nvPr>
            <p:ph type="dt" sz="half" idx="10"/>
          </p:nvPr>
        </p:nvSpPr>
        <p:spPr/>
        <p:txBody>
          <a:bodyPr/>
          <a:lstStyle/>
          <a:p>
            <a:fld id="{F4D30D20-C709-4C14-8541-DC0D7CCF4FA8}" type="datetimeFigureOut">
              <a:rPr lang="en-US" smtClean="0"/>
              <a:t>10/29/2022</a:t>
            </a:fld>
            <a:endParaRPr lang="en-US"/>
          </a:p>
        </p:txBody>
      </p:sp>
      <p:sp>
        <p:nvSpPr>
          <p:cNvPr id="3" name="Marcador de pie de página 2">
            <a:extLst>
              <a:ext uri="{FF2B5EF4-FFF2-40B4-BE49-F238E27FC236}">
                <a16:creationId xmlns:a16="http://schemas.microsoft.com/office/drawing/2014/main" id="{3B372355-2966-489D-8FA9-581B90D30753}"/>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9DCDCAAB-DD5A-46EE-8CB4-1BBF1BC62EFB}"/>
              </a:ext>
            </a:extLst>
          </p:cNvPr>
          <p:cNvSpPr>
            <a:spLocks noGrp="1"/>
          </p:cNvSpPr>
          <p:nvPr>
            <p:ph type="sldNum" sz="quarter" idx="12"/>
          </p:nvPr>
        </p:nvSpPr>
        <p:spPr/>
        <p:txBody>
          <a:bodyPr/>
          <a:lstStyle/>
          <a:p>
            <a:fld id="{8E809D1C-A5A8-4073-A9E0-18BD23044E5B}" type="slidenum">
              <a:rPr lang="en-US" smtClean="0"/>
              <a:t>‹Nº›</a:t>
            </a:fld>
            <a:endParaRPr lang="en-US"/>
          </a:p>
        </p:txBody>
      </p:sp>
    </p:spTree>
    <p:extLst>
      <p:ext uri="{BB962C8B-B14F-4D97-AF65-F5344CB8AC3E}">
        <p14:creationId xmlns:p14="http://schemas.microsoft.com/office/powerpoint/2010/main" val="2561820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65A326-BA95-45AC-A88A-2B50E510F5B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1006AFA8-BB87-4C2F-B441-44FDE7ACE90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9B2E37B8-CCDC-4001-ADA8-C5E14682F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24AE64-C708-44D5-BE90-04D8BC55963B}"/>
              </a:ext>
            </a:extLst>
          </p:cNvPr>
          <p:cNvSpPr>
            <a:spLocks noGrp="1"/>
          </p:cNvSpPr>
          <p:nvPr>
            <p:ph type="dt" sz="half" idx="10"/>
          </p:nvPr>
        </p:nvSpPr>
        <p:spPr/>
        <p:txBody>
          <a:bodyPr/>
          <a:lstStyle/>
          <a:p>
            <a:fld id="{F4D30D20-C709-4C14-8541-DC0D7CCF4FA8}" type="datetimeFigureOut">
              <a:rPr lang="en-US" smtClean="0"/>
              <a:t>10/29/2022</a:t>
            </a:fld>
            <a:endParaRPr lang="en-US"/>
          </a:p>
        </p:txBody>
      </p:sp>
      <p:sp>
        <p:nvSpPr>
          <p:cNvPr id="6" name="Marcador de pie de página 5">
            <a:extLst>
              <a:ext uri="{FF2B5EF4-FFF2-40B4-BE49-F238E27FC236}">
                <a16:creationId xmlns:a16="http://schemas.microsoft.com/office/drawing/2014/main" id="{B7A5D9C2-E047-40E4-A163-9EF0F1A6F7E8}"/>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0D2C3032-5AE7-4180-A771-6954BC404C61}"/>
              </a:ext>
            </a:extLst>
          </p:cNvPr>
          <p:cNvSpPr>
            <a:spLocks noGrp="1"/>
          </p:cNvSpPr>
          <p:nvPr>
            <p:ph type="sldNum" sz="quarter" idx="12"/>
          </p:nvPr>
        </p:nvSpPr>
        <p:spPr/>
        <p:txBody>
          <a:bodyPr/>
          <a:lstStyle/>
          <a:p>
            <a:fld id="{8E809D1C-A5A8-4073-A9E0-18BD23044E5B}" type="slidenum">
              <a:rPr lang="en-US" smtClean="0"/>
              <a:t>‹Nº›</a:t>
            </a:fld>
            <a:endParaRPr lang="en-US"/>
          </a:p>
        </p:txBody>
      </p:sp>
    </p:spTree>
    <p:extLst>
      <p:ext uri="{BB962C8B-B14F-4D97-AF65-F5344CB8AC3E}">
        <p14:creationId xmlns:p14="http://schemas.microsoft.com/office/powerpoint/2010/main" val="1163203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979271-5A0E-4C2C-ABAD-C56F2507701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0F15218A-CA49-434C-A51B-355636C6B7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7F32128D-11D5-4E48-B024-A00EF0F955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FBF03FD-D080-4F88-8C2B-0759A5DB2A19}"/>
              </a:ext>
            </a:extLst>
          </p:cNvPr>
          <p:cNvSpPr>
            <a:spLocks noGrp="1"/>
          </p:cNvSpPr>
          <p:nvPr>
            <p:ph type="dt" sz="half" idx="10"/>
          </p:nvPr>
        </p:nvSpPr>
        <p:spPr/>
        <p:txBody>
          <a:bodyPr/>
          <a:lstStyle/>
          <a:p>
            <a:fld id="{F4D30D20-C709-4C14-8541-DC0D7CCF4FA8}" type="datetimeFigureOut">
              <a:rPr lang="en-US" smtClean="0"/>
              <a:t>10/29/2022</a:t>
            </a:fld>
            <a:endParaRPr lang="en-US"/>
          </a:p>
        </p:txBody>
      </p:sp>
      <p:sp>
        <p:nvSpPr>
          <p:cNvPr id="6" name="Marcador de pie de página 5">
            <a:extLst>
              <a:ext uri="{FF2B5EF4-FFF2-40B4-BE49-F238E27FC236}">
                <a16:creationId xmlns:a16="http://schemas.microsoft.com/office/drawing/2014/main" id="{82CC3ECA-C134-4868-81DD-3F9B96957F6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3D747F33-0064-44A2-9588-D865CC77EC36}"/>
              </a:ext>
            </a:extLst>
          </p:cNvPr>
          <p:cNvSpPr>
            <a:spLocks noGrp="1"/>
          </p:cNvSpPr>
          <p:nvPr>
            <p:ph type="sldNum" sz="quarter" idx="12"/>
          </p:nvPr>
        </p:nvSpPr>
        <p:spPr/>
        <p:txBody>
          <a:bodyPr/>
          <a:lstStyle/>
          <a:p>
            <a:fld id="{8E809D1C-A5A8-4073-A9E0-18BD23044E5B}" type="slidenum">
              <a:rPr lang="en-US" smtClean="0"/>
              <a:t>‹Nº›</a:t>
            </a:fld>
            <a:endParaRPr lang="en-US"/>
          </a:p>
        </p:txBody>
      </p:sp>
    </p:spTree>
    <p:extLst>
      <p:ext uri="{BB962C8B-B14F-4D97-AF65-F5344CB8AC3E}">
        <p14:creationId xmlns:p14="http://schemas.microsoft.com/office/powerpoint/2010/main" val="3443961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3D2A0C-C278-4C66-B7CB-6757D520DD57}"/>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5595437F-4738-49ED-8110-6AB6CF9BA0A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0B53F2ED-6CEE-4655-98DF-94456EBBFA43}"/>
              </a:ext>
            </a:extLst>
          </p:cNvPr>
          <p:cNvSpPr>
            <a:spLocks noGrp="1"/>
          </p:cNvSpPr>
          <p:nvPr>
            <p:ph type="dt" sz="half" idx="10"/>
          </p:nvPr>
        </p:nvSpPr>
        <p:spPr/>
        <p:txBody>
          <a:bodyPr/>
          <a:lstStyle/>
          <a:p>
            <a:fld id="{F4D30D20-C709-4C14-8541-DC0D7CCF4FA8}" type="datetimeFigureOut">
              <a:rPr lang="en-US" smtClean="0"/>
              <a:t>10/29/2022</a:t>
            </a:fld>
            <a:endParaRPr lang="en-US"/>
          </a:p>
        </p:txBody>
      </p:sp>
      <p:sp>
        <p:nvSpPr>
          <p:cNvPr id="5" name="Marcador de pie de página 4">
            <a:extLst>
              <a:ext uri="{FF2B5EF4-FFF2-40B4-BE49-F238E27FC236}">
                <a16:creationId xmlns:a16="http://schemas.microsoft.com/office/drawing/2014/main" id="{21078A35-08E4-4F25-A83F-B02C6A70E109}"/>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AEF205EC-8B3D-470C-91E6-28CD07536734}"/>
              </a:ext>
            </a:extLst>
          </p:cNvPr>
          <p:cNvSpPr>
            <a:spLocks noGrp="1"/>
          </p:cNvSpPr>
          <p:nvPr>
            <p:ph type="sldNum" sz="quarter" idx="12"/>
          </p:nvPr>
        </p:nvSpPr>
        <p:spPr/>
        <p:txBody>
          <a:bodyPr/>
          <a:lstStyle/>
          <a:p>
            <a:fld id="{8E809D1C-A5A8-4073-A9E0-18BD23044E5B}" type="slidenum">
              <a:rPr lang="en-US" smtClean="0"/>
              <a:t>‹Nº›</a:t>
            </a:fld>
            <a:endParaRPr lang="en-US"/>
          </a:p>
        </p:txBody>
      </p:sp>
    </p:spTree>
    <p:extLst>
      <p:ext uri="{BB962C8B-B14F-4D97-AF65-F5344CB8AC3E}">
        <p14:creationId xmlns:p14="http://schemas.microsoft.com/office/powerpoint/2010/main" val="313501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C5E8900-75EF-48DC-8A6A-FC2E31F1D05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3F628ACA-92DD-4A72-8B54-233D6C22B7C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1926FB54-FB0C-4951-9651-B2BA369631B3}"/>
              </a:ext>
            </a:extLst>
          </p:cNvPr>
          <p:cNvSpPr>
            <a:spLocks noGrp="1"/>
          </p:cNvSpPr>
          <p:nvPr>
            <p:ph type="dt" sz="half" idx="10"/>
          </p:nvPr>
        </p:nvSpPr>
        <p:spPr/>
        <p:txBody>
          <a:bodyPr/>
          <a:lstStyle/>
          <a:p>
            <a:fld id="{F4D30D20-C709-4C14-8541-DC0D7CCF4FA8}" type="datetimeFigureOut">
              <a:rPr lang="en-US" smtClean="0"/>
              <a:t>10/29/2022</a:t>
            </a:fld>
            <a:endParaRPr lang="en-US"/>
          </a:p>
        </p:txBody>
      </p:sp>
      <p:sp>
        <p:nvSpPr>
          <p:cNvPr id="5" name="Marcador de pie de página 4">
            <a:extLst>
              <a:ext uri="{FF2B5EF4-FFF2-40B4-BE49-F238E27FC236}">
                <a16:creationId xmlns:a16="http://schemas.microsoft.com/office/drawing/2014/main" id="{34D1D58C-CFD5-4786-A607-F14CA58EB3FE}"/>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64212EA1-1F1A-42A4-AABF-FBEBE639FF38}"/>
              </a:ext>
            </a:extLst>
          </p:cNvPr>
          <p:cNvSpPr>
            <a:spLocks noGrp="1"/>
          </p:cNvSpPr>
          <p:nvPr>
            <p:ph type="sldNum" sz="quarter" idx="12"/>
          </p:nvPr>
        </p:nvSpPr>
        <p:spPr/>
        <p:txBody>
          <a:bodyPr/>
          <a:lstStyle/>
          <a:p>
            <a:fld id="{8E809D1C-A5A8-4073-A9E0-18BD23044E5B}" type="slidenum">
              <a:rPr lang="en-US" smtClean="0"/>
              <a:t>‹Nº›</a:t>
            </a:fld>
            <a:endParaRPr lang="en-US"/>
          </a:p>
        </p:txBody>
      </p:sp>
    </p:spTree>
    <p:extLst>
      <p:ext uri="{BB962C8B-B14F-4D97-AF65-F5344CB8AC3E}">
        <p14:creationId xmlns:p14="http://schemas.microsoft.com/office/powerpoint/2010/main" val="811686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B51B965-28AA-4781-9834-33AF880CD3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2B991FC1-6D8D-452F-B457-41C7AF81A6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A1C477EE-C004-44B1-8545-FCCB417498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D30D20-C709-4C14-8541-DC0D7CCF4FA8}" type="datetimeFigureOut">
              <a:rPr lang="en-US" smtClean="0"/>
              <a:t>10/29/2022</a:t>
            </a:fld>
            <a:endParaRPr lang="en-US"/>
          </a:p>
        </p:txBody>
      </p:sp>
      <p:sp>
        <p:nvSpPr>
          <p:cNvPr id="5" name="Marcador de pie de página 4">
            <a:extLst>
              <a:ext uri="{FF2B5EF4-FFF2-40B4-BE49-F238E27FC236}">
                <a16:creationId xmlns:a16="http://schemas.microsoft.com/office/drawing/2014/main" id="{608846C8-E6BE-45C1-A628-D272237266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FBE9E206-2FAE-4C5A-8730-727AE01C4B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809D1C-A5A8-4073-A9E0-18BD23044E5B}" type="slidenum">
              <a:rPr lang="en-US" smtClean="0"/>
              <a:t>‹Nº›</a:t>
            </a:fld>
            <a:endParaRPr lang="en-US"/>
          </a:p>
        </p:txBody>
      </p:sp>
    </p:spTree>
    <p:extLst>
      <p:ext uri="{BB962C8B-B14F-4D97-AF65-F5344CB8AC3E}">
        <p14:creationId xmlns:p14="http://schemas.microsoft.com/office/powerpoint/2010/main" val="3409644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96000"/>
          </a:schemeClr>
        </a:solidFill>
        <a:effectLst/>
      </p:bgPr>
    </p:bg>
    <p:spTree>
      <p:nvGrpSpPr>
        <p:cNvPr id="1" name=""/>
        <p:cNvGrpSpPr/>
        <p:nvPr/>
      </p:nvGrpSpPr>
      <p:grpSpPr>
        <a:xfrm>
          <a:off x="0" y="0"/>
          <a:ext cx="0" cy="0"/>
          <a:chOff x="0" y="0"/>
          <a:chExt cx="0" cy="0"/>
        </a:xfrm>
      </p:grpSpPr>
      <p:pic>
        <p:nvPicPr>
          <p:cNvPr id="3" name="Picture 2" descr="Linie Vektor abstrakten Hintergrund - Download Kostenlos Vector ...">
            <a:extLst>
              <a:ext uri="{FF2B5EF4-FFF2-40B4-BE49-F238E27FC236}">
                <a16:creationId xmlns:a16="http://schemas.microsoft.com/office/drawing/2014/main" id="{C2FCED8C-4BC7-4C4C-B0EC-EE465F652F5E}"/>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9509" y="615908"/>
            <a:ext cx="12049760" cy="6236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
            <a:extLst>
              <a:ext uri="{FF2B5EF4-FFF2-40B4-BE49-F238E27FC236}">
                <a16:creationId xmlns:a16="http://schemas.microsoft.com/office/drawing/2014/main" id="{E750DC3C-BC0C-46D7-8CA7-6AF2346DD297}"/>
              </a:ext>
            </a:extLst>
          </p:cNvPr>
          <p:cNvPicPr/>
          <p:nvPr/>
        </p:nvPicPr>
        <p:blipFill>
          <a:blip r:embed="rId3">
            <a:alphaModFix amt="55000"/>
            <a:extLst>
              <a:ext uri="{28A0092B-C50C-407E-A947-70E740481C1C}">
                <a14:useLocalDpi xmlns:a14="http://schemas.microsoft.com/office/drawing/2010/main" val="0"/>
              </a:ext>
            </a:extLst>
          </a:blip>
          <a:stretch>
            <a:fillRect/>
          </a:stretch>
        </p:blipFill>
        <p:spPr>
          <a:xfrm>
            <a:off x="401320" y="225107"/>
            <a:ext cx="1381760" cy="1380173"/>
          </a:xfrm>
          <a:prstGeom prst="rect">
            <a:avLst/>
          </a:prstGeom>
        </p:spPr>
      </p:pic>
      <p:sp>
        <p:nvSpPr>
          <p:cNvPr id="2" name="Rectángulo 1">
            <a:extLst>
              <a:ext uri="{FF2B5EF4-FFF2-40B4-BE49-F238E27FC236}">
                <a16:creationId xmlns:a16="http://schemas.microsoft.com/office/drawing/2014/main" id="{8CD27126-BFBD-4375-91F5-200D3AB82D30}"/>
              </a:ext>
            </a:extLst>
          </p:cNvPr>
          <p:cNvSpPr/>
          <p:nvPr/>
        </p:nvSpPr>
        <p:spPr>
          <a:xfrm>
            <a:off x="1965530" y="520520"/>
            <a:ext cx="3329281" cy="5386090"/>
          </a:xfrm>
          <a:prstGeom prst="rect">
            <a:avLst/>
          </a:prstGeom>
          <a:noFill/>
        </p:spPr>
        <p:txBody>
          <a:bodyPr wrap="square" rtlCol="0">
            <a:spAutoFit/>
          </a:bodyPr>
          <a:lstStyle/>
          <a:p>
            <a:pPr>
              <a:spcBef>
                <a:spcPts val="600"/>
              </a:spcBef>
            </a:pPr>
            <a:r>
              <a:rPr lang="es-MX" sz="3200" i="1" dirty="0">
                <a:latin typeface="Calibri Light" panose="020F0302020204030204" pitchFamily="34" charset="0"/>
                <a:cs typeface="Calibri Light" panose="020F0302020204030204" pitchFamily="34" charset="0"/>
              </a:rPr>
              <a:t>D</a:t>
            </a:r>
            <a:r>
              <a:rPr lang="es-AR" sz="2000" i="1" dirty="0" err="1">
                <a:latin typeface="Calibri Light" panose="020F0302020204030204" pitchFamily="34" charset="0"/>
                <a:cs typeface="Calibri Light" panose="020F0302020204030204" pitchFamily="34" charset="0"/>
              </a:rPr>
              <a:t>ios</a:t>
            </a:r>
            <a:r>
              <a:rPr lang="es-AR" sz="2000" i="1" dirty="0">
                <a:latin typeface="Calibri Light" panose="020F0302020204030204" pitchFamily="34" charset="0"/>
                <a:cs typeface="Calibri Light" panose="020F0302020204030204" pitchFamily="34" charset="0"/>
              </a:rPr>
              <a:t> es uno. </a:t>
            </a:r>
          </a:p>
          <a:p>
            <a:pPr>
              <a:spcBef>
                <a:spcPts val="600"/>
              </a:spcBef>
            </a:pPr>
            <a:r>
              <a:rPr lang="es-AR" sz="2000" i="1" dirty="0">
                <a:latin typeface="Calibri Light" panose="020F0302020204030204" pitchFamily="34" charset="0"/>
                <a:cs typeface="Calibri Light" panose="020F0302020204030204" pitchFamily="34" charset="0"/>
              </a:rPr>
              <a:t>Todo lo que existe esta en él. </a:t>
            </a:r>
          </a:p>
          <a:p>
            <a:pPr>
              <a:spcBef>
                <a:spcPts val="600"/>
              </a:spcBef>
            </a:pPr>
            <a:endParaRPr lang="es-MX" sz="2400" i="1" dirty="0">
              <a:latin typeface="Calibri Light" panose="020F0302020204030204" pitchFamily="34" charset="0"/>
              <a:cs typeface="Calibri Light" panose="020F0302020204030204" pitchFamily="34" charset="0"/>
            </a:endParaRPr>
          </a:p>
          <a:p>
            <a:pPr>
              <a:spcBef>
                <a:spcPts val="600"/>
              </a:spcBef>
            </a:pPr>
            <a:endParaRPr lang="pt-BR" sz="1600" i="1" dirty="0">
              <a:latin typeface="Calibri Light" panose="020F0302020204030204" pitchFamily="34" charset="0"/>
              <a:cs typeface="Calibri Light" panose="020F0302020204030204" pitchFamily="34" charset="0"/>
            </a:endParaRPr>
          </a:p>
          <a:p>
            <a:pPr>
              <a:spcBef>
                <a:spcPts val="600"/>
              </a:spcBef>
            </a:pPr>
            <a:endParaRPr lang="pt-BR" sz="2000" i="1" dirty="0">
              <a:latin typeface="Calibri Light" panose="020F0302020204030204" pitchFamily="34" charset="0"/>
              <a:cs typeface="Calibri Light" panose="020F0302020204030204" pitchFamily="34" charset="0"/>
            </a:endParaRPr>
          </a:p>
          <a:p>
            <a:pPr>
              <a:spcBef>
                <a:spcPts val="600"/>
              </a:spcBef>
            </a:pPr>
            <a:endParaRPr lang="pt-BR" sz="2000" i="1" dirty="0">
              <a:latin typeface="Calibri Light" panose="020F0302020204030204" pitchFamily="34" charset="0"/>
              <a:cs typeface="Calibri Light" panose="020F0302020204030204" pitchFamily="34" charset="0"/>
            </a:endParaRPr>
          </a:p>
          <a:p>
            <a:pPr>
              <a:spcBef>
                <a:spcPts val="600"/>
              </a:spcBef>
            </a:pPr>
            <a:endParaRPr lang="pt-BR" sz="2000" i="1" dirty="0">
              <a:latin typeface="Calibri Light" panose="020F0302020204030204" pitchFamily="34" charset="0"/>
              <a:cs typeface="Calibri Light" panose="020F0302020204030204" pitchFamily="34" charset="0"/>
            </a:endParaRPr>
          </a:p>
          <a:p>
            <a:pPr>
              <a:spcBef>
                <a:spcPts val="600"/>
              </a:spcBef>
            </a:pPr>
            <a:endParaRPr lang="pt-BR" sz="2000" i="1" dirty="0">
              <a:latin typeface="Calibri Light" panose="020F0302020204030204" pitchFamily="34" charset="0"/>
              <a:cs typeface="Calibri Light" panose="020F0302020204030204" pitchFamily="34" charset="0"/>
            </a:endParaRPr>
          </a:p>
          <a:p>
            <a:pPr>
              <a:spcBef>
                <a:spcPts val="600"/>
              </a:spcBef>
            </a:pPr>
            <a:endParaRPr lang="pt-BR" sz="2000" i="1" dirty="0">
              <a:latin typeface="Calibri Light" panose="020F0302020204030204" pitchFamily="34" charset="0"/>
              <a:cs typeface="Calibri Light" panose="020F0302020204030204" pitchFamily="34" charset="0"/>
            </a:endParaRPr>
          </a:p>
          <a:p>
            <a:pPr>
              <a:spcBef>
                <a:spcPts val="600"/>
              </a:spcBef>
            </a:pPr>
            <a:endParaRPr lang="pt-BR" sz="2000" i="1" dirty="0">
              <a:latin typeface="Calibri Light" panose="020F0302020204030204" pitchFamily="34" charset="0"/>
              <a:cs typeface="Calibri Light" panose="020F0302020204030204" pitchFamily="34" charset="0"/>
            </a:endParaRPr>
          </a:p>
          <a:p>
            <a:pPr>
              <a:spcBef>
                <a:spcPts val="600"/>
              </a:spcBef>
            </a:pPr>
            <a:endParaRPr lang="pt-BR" sz="2000" i="1" dirty="0">
              <a:latin typeface="Calibri Light" panose="020F0302020204030204" pitchFamily="34" charset="0"/>
              <a:cs typeface="Calibri Light" panose="020F0302020204030204" pitchFamily="34" charset="0"/>
            </a:endParaRPr>
          </a:p>
          <a:p>
            <a:pPr>
              <a:spcBef>
                <a:spcPts val="600"/>
              </a:spcBef>
            </a:pPr>
            <a:r>
              <a:rPr lang="en-US" sz="3200" i="1" dirty="0">
                <a:latin typeface="Calibri Light" panose="020F0302020204030204" pitchFamily="34" charset="0"/>
                <a:cs typeface="Calibri Light" panose="020F0302020204030204" pitchFamily="34" charset="0"/>
              </a:rPr>
              <a:t>D</a:t>
            </a:r>
            <a:r>
              <a:rPr lang="pt-BR" sz="2000" i="1" dirty="0" err="1">
                <a:latin typeface="Calibri Light" panose="020F0302020204030204" pitchFamily="34" charset="0"/>
                <a:cs typeface="Calibri Light" panose="020F0302020204030204" pitchFamily="34" charset="0"/>
              </a:rPr>
              <a:t>eus</a:t>
            </a:r>
            <a:r>
              <a:rPr lang="pt-BR" sz="2000" i="1" dirty="0">
                <a:latin typeface="Calibri Light" panose="020F0302020204030204" pitchFamily="34" charset="0"/>
                <a:cs typeface="Calibri Light" panose="020F0302020204030204" pitchFamily="34" charset="0"/>
              </a:rPr>
              <a:t> é um. </a:t>
            </a:r>
          </a:p>
          <a:p>
            <a:pPr>
              <a:spcBef>
                <a:spcPts val="600"/>
              </a:spcBef>
            </a:pPr>
            <a:r>
              <a:rPr lang="pt-BR" sz="2000" i="1" dirty="0">
                <a:latin typeface="Calibri Light" panose="020F0302020204030204" pitchFamily="34" charset="0"/>
                <a:cs typeface="Calibri Light" panose="020F0302020204030204" pitchFamily="34" charset="0"/>
              </a:rPr>
              <a:t>Tudo o que existe está n´Ele. </a:t>
            </a:r>
          </a:p>
        </p:txBody>
      </p:sp>
      <p:sp>
        <p:nvSpPr>
          <p:cNvPr id="7" name="AutoShape 2" descr="Sirve este imagen? Me hace pensar en el ancho de la mano, como dice el pasaje">
            <a:extLst>
              <a:ext uri="{FF2B5EF4-FFF2-40B4-BE49-F238E27FC236}">
                <a16:creationId xmlns:a16="http://schemas.microsoft.com/office/drawing/2014/main" id="{AED51269-817E-40E7-8036-44EB85B804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 name="CuadroTexto 9">
            <a:extLst>
              <a:ext uri="{FF2B5EF4-FFF2-40B4-BE49-F238E27FC236}">
                <a16:creationId xmlns:a16="http://schemas.microsoft.com/office/drawing/2014/main" id="{EE163282-813F-44E6-A248-7A6E69759050}"/>
              </a:ext>
            </a:extLst>
          </p:cNvPr>
          <p:cNvSpPr txBox="1"/>
          <p:nvPr/>
        </p:nvSpPr>
        <p:spPr>
          <a:xfrm>
            <a:off x="7297909" y="6083091"/>
            <a:ext cx="4205569" cy="461665"/>
          </a:xfrm>
          <a:prstGeom prst="rect">
            <a:avLst/>
          </a:prstGeom>
          <a:noFill/>
        </p:spPr>
        <p:txBody>
          <a:bodyPr wrap="square">
            <a:spAutoFit/>
          </a:bodyPr>
          <a:lstStyle/>
          <a:p>
            <a:pPr algn="r"/>
            <a:r>
              <a:rPr lang="en-US" sz="1200" dirty="0"/>
              <a:t>https://www.saatchiart.com/art/Painting-Kenosis-Self-Emptying/1966081/9333061/view</a:t>
            </a:r>
          </a:p>
        </p:txBody>
      </p:sp>
      <p:pic>
        <p:nvPicPr>
          <p:cNvPr id="1026" name="Picture 2" descr="Kenosis (Self-Emptying) Painting by Timothy Ouellette | Saatchi Art">
            <a:extLst>
              <a:ext uri="{FF2B5EF4-FFF2-40B4-BE49-F238E27FC236}">
                <a16:creationId xmlns:a16="http://schemas.microsoft.com/office/drawing/2014/main" id="{C3C8600C-A9A3-4AC4-9768-B6C6C508B6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7909" y="391885"/>
            <a:ext cx="4205569" cy="5603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861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nie Vektor abstrakten Hintergrund - Download Kostenlos Vector ...">
            <a:extLst>
              <a:ext uri="{FF2B5EF4-FFF2-40B4-BE49-F238E27FC236}">
                <a16:creationId xmlns:a16="http://schemas.microsoft.com/office/drawing/2014/main" id="{C2FCED8C-4BC7-4C4C-B0EC-EE465F652F5E}"/>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800" y="615908"/>
            <a:ext cx="12049760" cy="6236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
            <a:extLst>
              <a:ext uri="{FF2B5EF4-FFF2-40B4-BE49-F238E27FC236}">
                <a16:creationId xmlns:a16="http://schemas.microsoft.com/office/drawing/2014/main" id="{E750DC3C-BC0C-46D7-8CA7-6AF2346DD297}"/>
              </a:ext>
            </a:extLst>
          </p:cNvPr>
          <p:cNvPicPr/>
          <p:nvPr/>
        </p:nvPicPr>
        <p:blipFill>
          <a:blip r:embed="rId3">
            <a:alphaModFix amt="55000"/>
            <a:extLst>
              <a:ext uri="{28A0092B-C50C-407E-A947-70E740481C1C}">
                <a14:useLocalDpi xmlns:a14="http://schemas.microsoft.com/office/drawing/2010/main" val="0"/>
              </a:ext>
            </a:extLst>
          </a:blip>
          <a:stretch>
            <a:fillRect/>
          </a:stretch>
        </p:blipFill>
        <p:spPr>
          <a:xfrm>
            <a:off x="401320" y="225107"/>
            <a:ext cx="1381760" cy="1380173"/>
          </a:xfrm>
          <a:prstGeom prst="rect">
            <a:avLst/>
          </a:prstGeom>
        </p:spPr>
      </p:pic>
      <p:sp>
        <p:nvSpPr>
          <p:cNvPr id="2" name="Rectángulo 1">
            <a:extLst>
              <a:ext uri="{FF2B5EF4-FFF2-40B4-BE49-F238E27FC236}">
                <a16:creationId xmlns:a16="http://schemas.microsoft.com/office/drawing/2014/main" id="{8CD27126-BFBD-4375-91F5-200D3AB82D30}"/>
              </a:ext>
            </a:extLst>
          </p:cNvPr>
          <p:cNvSpPr/>
          <p:nvPr/>
        </p:nvSpPr>
        <p:spPr>
          <a:xfrm>
            <a:off x="1805028" y="470263"/>
            <a:ext cx="9376777" cy="3970318"/>
          </a:xfrm>
          <a:prstGeom prst="rect">
            <a:avLst/>
          </a:prstGeom>
          <a:noFill/>
        </p:spPr>
        <p:txBody>
          <a:bodyPr wrap="square" rtlCol="0">
            <a:spAutoFit/>
          </a:bodyPr>
          <a:lstStyle/>
          <a:p>
            <a:pPr>
              <a:spcBef>
                <a:spcPts val="600"/>
              </a:spcBef>
            </a:pPr>
            <a:r>
              <a:rPr lang="es-AR" sz="2400" b="1" i="1" dirty="0">
                <a:latin typeface="Calibri Light" panose="020F0302020204030204" pitchFamily="34" charset="0"/>
                <a:cs typeface="Calibri Light" panose="020F0302020204030204" pitchFamily="34" charset="0"/>
              </a:rPr>
              <a:t>KENOSIS</a:t>
            </a:r>
          </a:p>
          <a:p>
            <a:pPr>
              <a:spcBef>
                <a:spcPts val="600"/>
              </a:spcBef>
            </a:pPr>
            <a:endParaRPr lang="es-AR" b="1" i="1" dirty="0">
              <a:latin typeface="Calibri Light" panose="020F0302020204030204" pitchFamily="34" charset="0"/>
              <a:cs typeface="Calibri Light" panose="020F0302020204030204" pitchFamily="34" charset="0"/>
            </a:endParaRPr>
          </a:p>
          <a:p>
            <a:pPr>
              <a:spcBef>
                <a:spcPts val="600"/>
              </a:spcBef>
            </a:pPr>
            <a:r>
              <a:rPr lang="es-AR" i="1" dirty="0" err="1">
                <a:latin typeface="Calibri Light" panose="020F0302020204030204" pitchFamily="34" charset="0"/>
                <a:cs typeface="Calibri Light" panose="020F0302020204030204" pitchFamily="34" charset="0"/>
              </a:rPr>
              <a:t>Kenosis</a:t>
            </a:r>
            <a:r>
              <a:rPr lang="es-AR" i="1" dirty="0">
                <a:latin typeface="Calibri Light" panose="020F0302020204030204" pitchFamily="34" charset="0"/>
                <a:cs typeface="Calibri Light" panose="020F0302020204030204" pitchFamily="34" charset="0"/>
              </a:rPr>
              <a:t> es otra palabra para la humildad de Dios, que es infinita. Dios no es una cosa, no es un objeto. Dios es la subjetividad en la que residen todas las cosas grandes y pequeñas.</a:t>
            </a:r>
          </a:p>
          <a:p>
            <a:pPr>
              <a:spcBef>
                <a:spcPts val="600"/>
              </a:spcBef>
            </a:pPr>
            <a:r>
              <a:rPr lang="es-AR" i="1" dirty="0">
                <a:latin typeface="Calibri Light" panose="020F0302020204030204" pitchFamily="34" charset="0"/>
                <a:cs typeface="Calibri Light" panose="020F0302020204030204" pitchFamily="34" charset="0"/>
              </a:rPr>
              <a:t>Dios es uno. Todo lo que existe está en él. O mejor aún, Dios está siempre volviéndose Uno con todo lo que existe.</a:t>
            </a:r>
          </a:p>
          <a:p>
            <a:pPr>
              <a:spcBef>
                <a:spcPts val="600"/>
              </a:spcBef>
            </a:pPr>
            <a:r>
              <a:rPr lang="es-AR" i="1" dirty="0">
                <a:latin typeface="Calibri Light" panose="020F0302020204030204" pitchFamily="34" charset="0"/>
                <a:cs typeface="Calibri Light" panose="020F0302020204030204" pitchFamily="34" charset="0"/>
              </a:rPr>
              <a:t>Dios también es el inconcebible, el </a:t>
            </a:r>
            <a:r>
              <a:rPr lang="es-AR" i="1" dirty="0" err="1">
                <a:latin typeface="Calibri Light" panose="020F0302020204030204" pitchFamily="34" charset="0"/>
                <a:cs typeface="Calibri Light" panose="020F0302020204030204" pitchFamily="34" charset="0"/>
              </a:rPr>
              <a:t>mysterium</a:t>
            </a:r>
            <a:r>
              <a:rPr lang="es-AR" i="1" dirty="0">
                <a:latin typeface="Calibri Light" panose="020F0302020204030204" pitchFamily="34" charset="0"/>
                <a:cs typeface="Calibri Light" panose="020F0302020204030204" pitchFamily="34" charset="0"/>
              </a:rPr>
              <a:t> </a:t>
            </a:r>
            <a:r>
              <a:rPr lang="es-AR" i="1" dirty="0" err="1">
                <a:latin typeface="Calibri Light" panose="020F0302020204030204" pitchFamily="34" charset="0"/>
                <a:cs typeface="Calibri Light" panose="020F0302020204030204" pitchFamily="34" charset="0"/>
              </a:rPr>
              <a:t>tremendum</a:t>
            </a:r>
            <a:r>
              <a:rPr lang="es-AR" i="1" dirty="0">
                <a:latin typeface="Calibri Light" panose="020F0302020204030204" pitchFamily="34" charset="0"/>
                <a:cs typeface="Calibri Light" panose="020F0302020204030204" pitchFamily="34" charset="0"/>
              </a:rPr>
              <a:t> – aquel del que no hay otro.</a:t>
            </a:r>
          </a:p>
          <a:p>
            <a:pPr>
              <a:spcBef>
                <a:spcPts val="600"/>
              </a:spcBef>
            </a:pPr>
            <a:r>
              <a:rPr lang="es-AR" i="1" dirty="0">
                <a:latin typeface="Calibri Light" panose="020F0302020204030204" pitchFamily="34" charset="0"/>
                <a:cs typeface="Calibri Light" panose="020F0302020204030204" pitchFamily="34" charset="0"/>
              </a:rPr>
              <a:t>En esta perspectiva Dios es “todo en todo” (I Corintios 15:28).</a:t>
            </a:r>
          </a:p>
          <a:p>
            <a:pPr>
              <a:spcBef>
                <a:spcPts val="600"/>
              </a:spcBef>
            </a:pPr>
            <a:r>
              <a:rPr lang="es-AR" i="1" dirty="0">
                <a:latin typeface="Calibri Light" panose="020F0302020204030204" pitchFamily="34" charset="0"/>
                <a:cs typeface="Calibri Light" panose="020F0302020204030204" pitchFamily="34" charset="0"/>
              </a:rPr>
              <a:t>El auto vaciamiento del Hijo (</a:t>
            </a:r>
            <a:r>
              <a:rPr lang="es-AR" i="1" dirty="0" err="1">
                <a:latin typeface="Calibri Light" panose="020F0302020204030204" pitchFamily="34" charset="0"/>
                <a:cs typeface="Calibri Light" panose="020F0302020204030204" pitchFamily="34" charset="0"/>
              </a:rPr>
              <a:t>kenosis</a:t>
            </a:r>
            <a:r>
              <a:rPr lang="es-AR" i="1" dirty="0">
                <a:latin typeface="Calibri Light" panose="020F0302020204030204" pitchFamily="34" charset="0"/>
                <a:cs typeface="Calibri Light" panose="020F0302020204030204" pitchFamily="34" charset="0"/>
              </a:rPr>
              <a:t>) alcanza su punto máximo en la encarnación, donde Jesús con su pasión, muerte y descenso a los infiernos es “hecho pecado”, lo más contrario a Dios. En la jungla de las libertades humanas donde reina el orgullo, la humanidad de Jesús se identifica con las consecuencias del pecado: el sentimiento de alienación, soledad, aislamiento.</a:t>
            </a:r>
          </a:p>
        </p:txBody>
      </p:sp>
      <p:sp>
        <p:nvSpPr>
          <p:cNvPr id="7" name="AutoShape 2" descr="Sirve este imagen? Me hace pensar en el ancho de la mano, como dice el pasaje">
            <a:extLst>
              <a:ext uri="{FF2B5EF4-FFF2-40B4-BE49-F238E27FC236}">
                <a16:creationId xmlns:a16="http://schemas.microsoft.com/office/drawing/2014/main" id="{AED51269-817E-40E7-8036-44EB85B804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1" name="CuadroTexto 10">
            <a:extLst>
              <a:ext uri="{FF2B5EF4-FFF2-40B4-BE49-F238E27FC236}">
                <a16:creationId xmlns:a16="http://schemas.microsoft.com/office/drawing/2014/main" id="{5874D68C-E77E-4192-B036-A0092AAB2B14}"/>
              </a:ext>
            </a:extLst>
          </p:cNvPr>
          <p:cNvSpPr txBox="1"/>
          <p:nvPr/>
        </p:nvSpPr>
        <p:spPr>
          <a:xfrm>
            <a:off x="1805028" y="5485143"/>
            <a:ext cx="4207147" cy="338554"/>
          </a:xfrm>
          <a:prstGeom prst="rect">
            <a:avLst/>
          </a:prstGeom>
          <a:noFill/>
        </p:spPr>
        <p:txBody>
          <a:bodyPr wrap="square">
            <a:spAutoFit/>
          </a:bodyPr>
          <a:lstStyle/>
          <a:p>
            <a:pPr algn="r"/>
            <a:r>
              <a:rPr lang="es-MX" sz="1600" dirty="0">
                <a:latin typeface="+mj-lt"/>
              </a:rPr>
              <a:t>Thomas Keating, </a:t>
            </a:r>
            <a:r>
              <a:rPr lang="es-MX" sz="1600" i="1" dirty="0">
                <a:latin typeface="+mj-lt"/>
              </a:rPr>
              <a:t>Reflexiones sobre lo Insondable.</a:t>
            </a:r>
            <a:endParaRPr lang="es-MX" sz="1600" dirty="0">
              <a:latin typeface="+mj-lt"/>
            </a:endParaRPr>
          </a:p>
        </p:txBody>
      </p:sp>
    </p:spTree>
    <p:extLst>
      <p:ext uri="{BB962C8B-B14F-4D97-AF65-F5344CB8AC3E}">
        <p14:creationId xmlns:p14="http://schemas.microsoft.com/office/powerpoint/2010/main" val="3038037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nie Vektor abstrakten Hintergrund - Download Kostenlos Vector ...">
            <a:extLst>
              <a:ext uri="{FF2B5EF4-FFF2-40B4-BE49-F238E27FC236}">
                <a16:creationId xmlns:a16="http://schemas.microsoft.com/office/drawing/2014/main" id="{C2FCED8C-4BC7-4C4C-B0EC-EE465F652F5E}"/>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800" y="615908"/>
            <a:ext cx="12049760" cy="6236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
            <a:extLst>
              <a:ext uri="{FF2B5EF4-FFF2-40B4-BE49-F238E27FC236}">
                <a16:creationId xmlns:a16="http://schemas.microsoft.com/office/drawing/2014/main" id="{E750DC3C-BC0C-46D7-8CA7-6AF2346DD297}"/>
              </a:ext>
            </a:extLst>
          </p:cNvPr>
          <p:cNvPicPr/>
          <p:nvPr/>
        </p:nvPicPr>
        <p:blipFill>
          <a:blip r:embed="rId3">
            <a:alphaModFix amt="55000"/>
            <a:extLst>
              <a:ext uri="{28A0092B-C50C-407E-A947-70E740481C1C}">
                <a14:useLocalDpi xmlns:a14="http://schemas.microsoft.com/office/drawing/2010/main" val="0"/>
              </a:ext>
            </a:extLst>
          </a:blip>
          <a:stretch>
            <a:fillRect/>
          </a:stretch>
        </p:blipFill>
        <p:spPr>
          <a:xfrm>
            <a:off x="401320" y="225107"/>
            <a:ext cx="1381760" cy="1380173"/>
          </a:xfrm>
          <a:prstGeom prst="rect">
            <a:avLst/>
          </a:prstGeom>
        </p:spPr>
      </p:pic>
      <p:sp>
        <p:nvSpPr>
          <p:cNvPr id="2" name="Rectángulo 1">
            <a:extLst>
              <a:ext uri="{FF2B5EF4-FFF2-40B4-BE49-F238E27FC236}">
                <a16:creationId xmlns:a16="http://schemas.microsoft.com/office/drawing/2014/main" id="{8CD27126-BFBD-4375-91F5-200D3AB82D30}"/>
              </a:ext>
            </a:extLst>
          </p:cNvPr>
          <p:cNvSpPr/>
          <p:nvPr/>
        </p:nvSpPr>
        <p:spPr>
          <a:xfrm>
            <a:off x="1805028" y="470263"/>
            <a:ext cx="9376777" cy="3970318"/>
          </a:xfrm>
          <a:prstGeom prst="rect">
            <a:avLst/>
          </a:prstGeom>
          <a:noFill/>
        </p:spPr>
        <p:txBody>
          <a:bodyPr wrap="square" rtlCol="0">
            <a:spAutoFit/>
          </a:bodyPr>
          <a:lstStyle/>
          <a:p>
            <a:pPr>
              <a:spcBef>
                <a:spcPts val="600"/>
              </a:spcBef>
            </a:pPr>
            <a:r>
              <a:rPr lang="es-AR" sz="2400" b="1" i="1" dirty="0">
                <a:latin typeface="Calibri Light" panose="020F0302020204030204" pitchFamily="34" charset="0"/>
                <a:cs typeface="Calibri Light" panose="020F0302020204030204" pitchFamily="34" charset="0"/>
              </a:rPr>
              <a:t>KENOSIS</a:t>
            </a:r>
          </a:p>
          <a:p>
            <a:pPr>
              <a:spcBef>
                <a:spcPts val="600"/>
              </a:spcBef>
            </a:pPr>
            <a:endParaRPr lang="es-AR" b="1" i="1" dirty="0">
              <a:latin typeface="Calibri Light" panose="020F0302020204030204" pitchFamily="34" charset="0"/>
              <a:cs typeface="Calibri Light" panose="020F0302020204030204" pitchFamily="34" charset="0"/>
            </a:endParaRPr>
          </a:p>
          <a:p>
            <a:pPr>
              <a:spcBef>
                <a:spcPts val="600"/>
              </a:spcBef>
            </a:pPr>
            <a:r>
              <a:rPr lang="pt-BR" i="1" dirty="0" err="1">
                <a:latin typeface="Calibri Light" panose="020F0302020204030204" pitchFamily="34" charset="0"/>
                <a:cs typeface="Calibri Light" panose="020F0302020204030204" pitchFamily="34" charset="0"/>
              </a:rPr>
              <a:t>Kenosis</a:t>
            </a:r>
            <a:r>
              <a:rPr lang="pt-BR" i="1" dirty="0">
                <a:latin typeface="Calibri Light" panose="020F0302020204030204" pitchFamily="34" charset="0"/>
                <a:cs typeface="Calibri Light" panose="020F0302020204030204" pitchFamily="34" charset="0"/>
              </a:rPr>
              <a:t> é outra palavra para a humildade de Deus, que é infinita. Deus não é uma coisa, não é um objeto. Deus é a subjetividade na qual residem todas as coisas grandes e pequenas.</a:t>
            </a:r>
          </a:p>
          <a:p>
            <a:pPr>
              <a:spcBef>
                <a:spcPts val="600"/>
              </a:spcBef>
            </a:pPr>
            <a:r>
              <a:rPr lang="pt-BR" i="1" dirty="0">
                <a:latin typeface="Calibri Light" panose="020F0302020204030204" pitchFamily="34" charset="0"/>
                <a:cs typeface="Calibri Light" panose="020F0302020204030204" pitchFamily="34" charset="0"/>
              </a:rPr>
              <a:t>Deus é um. Tudo o que existe está n´Ele. Ou melhor ainda, Deus está sempre se tornando Um com tudo o que existe.</a:t>
            </a:r>
          </a:p>
          <a:p>
            <a:pPr>
              <a:spcBef>
                <a:spcPts val="600"/>
              </a:spcBef>
            </a:pPr>
            <a:r>
              <a:rPr lang="pt-BR" i="1" dirty="0">
                <a:latin typeface="Calibri Light" panose="020F0302020204030204" pitchFamily="34" charset="0"/>
                <a:cs typeface="Calibri Light" panose="020F0302020204030204" pitchFamily="34" charset="0"/>
              </a:rPr>
              <a:t>Deus também é inconcebível, o </a:t>
            </a:r>
            <a:r>
              <a:rPr lang="pt-BR" i="1" dirty="0" err="1">
                <a:latin typeface="Calibri Light" panose="020F0302020204030204" pitchFamily="34" charset="0"/>
                <a:cs typeface="Calibri Light" panose="020F0302020204030204" pitchFamily="34" charset="0"/>
              </a:rPr>
              <a:t>mysterium</a:t>
            </a:r>
            <a:r>
              <a:rPr lang="pt-BR" i="1" dirty="0">
                <a:latin typeface="Calibri Light" panose="020F0302020204030204" pitchFamily="34" charset="0"/>
                <a:cs typeface="Calibri Light" panose="020F0302020204030204" pitchFamily="34" charset="0"/>
              </a:rPr>
              <a:t> </a:t>
            </a:r>
            <a:r>
              <a:rPr lang="pt-BR" i="1" dirty="0" err="1">
                <a:latin typeface="Calibri Light" panose="020F0302020204030204" pitchFamily="34" charset="0"/>
                <a:cs typeface="Calibri Light" panose="020F0302020204030204" pitchFamily="34" charset="0"/>
              </a:rPr>
              <a:t>tremendum</a:t>
            </a:r>
            <a:r>
              <a:rPr lang="pt-BR" i="1" dirty="0">
                <a:latin typeface="Calibri Light" panose="020F0302020204030204" pitchFamily="34" charset="0"/>
                <a:cs typeface="Calibri Light" panose="020F0302020204030204" pitchFamily="34" charset="0"/>
              </a:rPr>
              <a:t> – aquele do que não há outro.</a:t>
            </a:r>
          </a:p>
          <a:p>
            <a:pPr>
              <a:spcBef>
                <a:spcPts val="600"/>
              </a:spcBef>
            </a:pPr>
            <a:r>
              <a:rPr lang="pt-BR" i="1" dirty="0">
                <a:latin typeface="Calibri Light" panose="020F0302020204030204" pitchFamily="34" charset="0"/>
                <a:cs typeface="Calibri Light" panose="020F0302020204030204" pitchFamily="34" charset="0"/>
              </a:rPr>
              <a:t>Nesta perspectiva, Deus é “tudo em todos” (I Coríntios 15,28).</a:t>
            </a:r>
          </a:p>
          <a:p>
            <a:pPr>
              <a:spcBef>
                <a:spcPts val="600"/>
              </a:spcBef>
            </a:pPr>
            <a:r>
              <a:rPr lang="pt-BR" i="1" dirty="0">
                <a:latin typeface="Calibri Light" panose="020F0302020204030204" pitchFamily="34" charset="0"/>
                <a:cs typeface="Calibri Light" panose="020F0302020204030204" pitchFamily="34" charset="0"/>
              </a:rPr>
              <a:t>O </a:t>
            </a:r>
            <a:r>
              <a:rPr lang="pt-BR" i="1" dirty="0" err="1">
                <a:latin typeface="Calibri Light" panose="020F0302020204030204" pitchFamily="34" charset="0"/>
                <a:cs typeface="Calibri Light" panose="020F0302020204030204" pitchFamily="34" charset="0"/>
              </a:rPr>
              <a:t>autoesvaziamento</a:t>
            </a:r>
            <a:r>
              <a:rPr lang="pt-BR" i="1" dirty="0">
                <a:latin typeface="Calibri Light" panose="020F0302020204030204" pitchFamily="34" charset="0"/>
                <a:cs typeface="Calibri Light" panose="020F0302020204030204" pitchFamily="34" charset="0"/>
              </a:rPr>
              <a:t> do Filho (</a:t>
            </a:r>
            <a:r>
              <a:rPr lang="pt-BR" i="1" dirty="0" err="1">
                <a:latin typeface="Calibri Light" panose="020F0302020204030204" pitchFamily="34" charset="0"/>
                <a:cs typeface="Calibri Light" panose="020F0302020204030204" pitchFamily="34" charset="0"/>
              </a:rPr>
              <a:t>kenosis</a:t>
            </a:r>
            <a:r>
              <a:rPr lang="pt-BR" i="1" dirty="0">
                <a:latin typeface="Calibri Light" panose="020F0302020204030204" pitchFamily="34" charset="0"/>
                <a:cs typeface="Calibri Light" panose="020F0302020204030204" pitchFamily="34" charset="0"/>
              </a:rPr>
              <a:t>) atinge seu ápice na encarnação, onde Jesus com sua paixão, morte e descida ao inferno é "feito pecado", o mais contrário a Deus. Na selva das liberdades humanas onde reina o orgulho, a humanidade de Jesus identifica-se com as consequências do pecado: o sentimento de alienação, solidão, isolamento.</a:t>
            </a:r>
          </a:p>
        </p:txBody>
      </p:sp>
      <p:sp>
        <p:nvSpPr>
          <p:cNvPr id="7" name="AutoShape 2" descr="Sirve este imagen? Me hace pensar en el ancho de la mano, como dice el pasaje">
            <a:extLst>
              <a:ext uri="{FF2B5EF4-FFF2-40B4-BE49-F238E27FC236}">
                <a16:creationId xmlns:a16="http://schemas.microsoft.com/office/drawing/2014/main" id="{AED51269-817E-40E7-8036-44EB85B804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1" name="CuadroTexto 10">
            <a:extLst>
              <a:ext uri="{FF2B5EF4-FFF2-40B4-BE49-F238E27FC236}">
                <a16:creationId xmlns:a16="http://schemas.microsoft.com/office/drawing/2014/main" id="{5874D68C-E77E-4192-B036-A0092AAB2B14}"/>
              </a:ext>
            </a:extLst>
          </p:cNvPr>
          <p:cNvSpPr txBox="1"/>
          <p:nvPr/>
        </p:nvSpPr>
        <p:spPr>
          <a:xfrm>
            <a:off x="1805028" y="5485143"/>
            <a:ext cx="4207147" cy="338554"/>
          </a:xfrm>
          <a:prstGeom prst="rect">
            <a:avLst/>
          </a:prstGeom>
          <a:noFill/>
        </p:spPr>
        <p:txBody>
          <a:bodyPr wrap="square">
            <a:spAutoFit/>
          </a:bodyPr>
          <a:lstStyle/>
          <a:p>
            <a:pPr algn="r"/>
            <a:r>
              <a:rPr lang="es-MX" sz="1600" dirty="0">
                <a:latin typeface="+mj-lt"/>
              </a:rPr>
              <a:t>Thomas Keating, </a:t>
            </a:r>
            <a:r>
              <a:rPr lang="es-MX" sz="1600" i="1" dirty="0" err="1">
                <a:latin typeface="+mj-lt"/>
              </a:rPr>
              <a:t>Reflexões</a:t>
            </a:r>
            <a:r>
              <a:rPr lang="es-MX" sz="1600" i="1" dirty="0">
                <a:latin typeface="+mj-lt"/>
              </a:rPr>
              <a:t> sobre o </a:t>
            </a:r>
            <a:r>
              <a:rPr lang="es-MX" sz="1600" i="1" dirty="0" err="1">
                <a:latin typeface="+mj-lt"/>
              </a:rPr>
              <a:t>Insondável</a:t>
            </a:r>
            <a:r>
              <a:rPr lang="es-MX" sz="1600" i="1" dirty="0">
                <a:latin typeface="+mj-lt"/>
              </a:rPr>
              <a:t>.</a:t>
            </a:r>
            <a:endParaRPr lang="es-MX" sz="1600" dirty="0">
              <a:latin typeface="+mj-lt"/>
            </a:endParaRPr>
          </a:p>
        </p:txBody>
      </p:sp>
    </p:spTree>
    <p:extLst>
      <p:ext uri="{BB962C8B-B14F-4D97-AF65-F5344CB8AC3E}">
        <p14:creationId xmlns:p14="http://schemas.microsoft.com/office/powerpoint/2010/main" val="1313639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nie Vektor abstrakten Hintergrund - Download Kostenlos Vector ...">
            <a:extLst>
              <a:ext uri="{FF2B5EF4-FFF2-40B4-BE49-F238E27FC236}">
                <a16:creationId xmlns:a16="http://schemas.microsoft.com/office/drawing/2014/main" id="{C2FCED8C-4BC7-4C4C-B0EC-EE465F652F5E}"/>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800" y="615908"/>
            <a:ext cx="12049760" cy="6236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
            <a:extLst>
              <a:ext uri="{FF2B5EF4-FFF2-40B4-BE49-F238E27FC236}">
                <a16:creationId xmlns:a16="http://schemas.microsoft.com/office/drawing/2014/main" id="{E750DC3C-BC0C-46D7-8CA7-6AF2346DD297}"/>
              </a:ext>
            </a:extLst>
          </p:cNvPr>
          <p:cNvPicPr/>
          <p:nvPr/>
        </p:nvPicPr>
        <p:blipFill>
          <a:blip r:embed="rId3">
            <a:alphaModFix amt="55000"/>
            <a:extLst>
              <a:ext uri="{28A0092B-C50C-407E-A947-70E740481C1C}">
                <a14:useLocalDpi xmlns:a14="http://schemas.microsoft.com/office/drawing/2010/main" val="0"/>
              </a:ext>
            </a:extLst>
          </a:blip>
          <a:stretch>
            <a:fillRect/>
          </a:stretch>
        </p:blipFill>
        <p:spPr>
          <a:xfrm>
            <a:off x="401320" y="225107"/>
            <a:ext cx="1381760" cy="1380173"/>
          </a:xfrm>
          <a:prstGeom prst="rect">
            <a:avLst/>
          </a:prstGeom>
        </p:spPr>
      </p:pic>
      <p:sp>
        <p:nvSpPr>
          <p:cNvPr id="2" name="Rectángulo 1">
            <a:extLst>
              <a:ext uri="{FF2B5EF4-FFF2-40B4-BE49-F238E27FC236}">
                <a16:creationId xmlns:a16="http://schemas.microsoft.com/office/drawing/2014/main" id="{8CD27126-BFBD-4375-91F5-200D3AB82D30}"/>
              </a:ext>
            </a:extLst>
          </p:cNvPr>
          <p:cNvSpPr/>
          <p:nvPr/>
        </p:nvSpPr>
        <p:spPr>
          <a:xfrm>
            <a:off x="1805028" y="470263"/>
            <a:ext cx="9908001" cy="4170372"/>
          </a:xfrm>
          <a:prstGeom prst="rect">
            <a:avLst/>
          </a:prstGeom>
          <a:noFill/>
        </p:spPr>
        <p:txBody>
          <a:bodyPr wrap="square" rtlCol="0">
            <a:spAutoFit/>
          </a:bodyPr>
          <a:lstStyle/>
          <a:p>
            <a:pPr>
              <a:spcBef>
                <a:spcPts val="600"/>
              </a:spcBef>
            </a:pPr>
            <a:r>
              <a:rPr lang="es-AR" sz="2400" b="1" i="1" dirty="0">
                <a:latin typeface="Calibri Light" panose="020F0302020204030204" pitchFamily="34" charset="0"/>
                <a:cs typeface="Calibri Light" panose="020F0302020204030204" pitchFamily="34" charset="0"/>
              </a:rPr>
              <a:t>KENOSIS</a:t>
            </a:r>
          </a:p>
          <a:p>
            <a:pPr>
              <a:spcBef>
                <a:spcPts val="600"/>
              </a:spcBef>
            </a:pPr>
            <a:endParaRPr lang="es-AR" b="1" i="1" dirty="0">
              <a:latin typeface="Calibri Light" panose="020F0302020204030204" pitchFamily="34" charset="0"/>
              <a:cs typeface="Calibri Light" panose="020F0302020204030204" pitchFamily="34" charset="0"/>
            </a:endParaRPr>
          </a:p>
          <a:p>
            <a:pPr>
              <a:spcBef>
                <a:spcPts val="600"/>
              </a:spcBef>
            </a:pPr>
            <a:r>
              <a:rPr lang="es-AR" i="1" dirty="0">
                <a:latin typeface="Calibri Light" panose="020F0302020204030204" pitchFamily="34" charset="0"/>
                <a:cs typeface="Calibri Light" panose="020F0302020204030204" pitchFamily="34" charset="0"/>
              </a:rPr>
              <a:t>Ser un seguidor de Cristo es identificarse con Jesús como pecado, incluyendo las consecuencias psicológicas y sociológicas. Es unirse al crucificado en su descenso al infierno, es el estado psicológico de estar alienado de Dios, de otros y de nuestro verdadero yo.</a:t>
            </a:r>
          </a:p>
          <a:p>
            <a:pPr>
              <a:spcBef>
                <a:spcPts val="600"/>
              </a:spcBef>
            </a:pPr>
            <a:r>
              <a:rPr lang="es-AR" i="1" dirty="0">
                <a:latin typeface="Calibri Light" panose="020F0302020204030204" pitchFamily="34" charset="0"/>
                <a:cs typeface="Calibri Light" panose="020F0302020204030204" pitchFamily="34" charset="0"/>
              </a:rPr>
              <a:t>Ser un seguidor, es permitir que Cristo, el eterno Hijo de Dios, exprese en nuestra naturaleza humana la inclinación de Dios a no ser Dios, y saber, por experiencia personal, lo que es el infierno; pero a la vez, soportar este estado con una esperanza invencible en la compasión y el perdón infinitos del Padre.</a:t>
            </a:r>
          </a:p>
          <a:p>
            <a:pPr>
              <a:spcBef>
                <a:spcPts val="600"/>
              </a:spcBef>
            </a:pPr>
            <a:r>
              <a:rPr lang="es-AR" i="1" dirty="0">
                <a:latin typeface="Calibri Light" panose="020F0302020204030204" pitchFamily="34" charset="0"/>
                <a:cs typeface="Calibri Light" panose="020F0302020204030204" pitchFamily="34" charset="0"/>
              </a:rPr>
              <a:t>El amor de Dios tiene que entregarse a sí mismo de la manera más absoluta para dar testimonio del hecho de que la humildad de Dios no tiene límites. La humildad tiene que tomar el último lugar.</a:t>
            </a:r>
          </a:p>
          <a:p>
            <a:pPr>
              <a:spcBef>
                <a:spcPts val="600"/>
              </a:spcBef>
            </a:pPr>
            <a:r>
              <a:rPr lang="es-AR" i="1" dirty="0">
                <a:latin typeface="Calibri Light" panose="020F0302020204030204" pitchFamily="34" charset="0"/>
                <a:cs typeface="Calibri Light" panose="020F0302020204030204" pitchFamily="34" charset="0"/>
              </a:rPr>
              <a:t>Amar, dar la bienvenida, y seguir escogiendo permanecer impotente, con la esperanza de ser audaz con la bondad del Padre, es la disposición esencial del camino de la </a:t>
            </a:r>
            <a:r>
              <a:rPr lang="es-AR" i="1" dirty="0" err="1">
                <a:latin typeface="Calibri Light" panose="020F0302020204030204" pitchFamily="34" charset="0"/>
                <a:cs typeface="Calibri Light" panose="020F0302020204030204" pitchFamily="34" charset="0"/>
              </a:rPr>
              <a:t>kenosis</a:t>
            </a:r>
            <a:r>
              <a:rPr lang="es-AR" i="1" dirty="0">
                <a:latin typeface="Calibri Light" panose="020F0302020204030204" pitchFamily="34" charset="0"/>
                <a:cs typeface="Calibri Light" panose="020F0302020204030204" pitchFamily="34" charset="0"/>
              </a:rPr>
              <a:t> – la disposición que la mística francesa Santa Teresa de Lisieux (1873-1897) describió como "ser una víctima del amor divino".</a:t>
            </a:r>
          </a:p>
        </p:txBody>
      </p:sp>
      <p:sp>
        <p:nvSpPr>
          <p:cNvPr id="7" name="AutoShape 2" descr="Sirve este imagen? Me hace pensar en el ancho de la mano, como dice el pasaje">
            <a:extLst>
              <a:ext uri="{FF2B5EF4-FFF2-40B4-BE49-F238E27FC236}">
                <a16:creationId xmlns:a16="http://schemas.microsoft.com/office/drawing/2014/main" id="{AED51269-817E-40E7-8036-44EB85B804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CuadroTexto 7">
            <a:extLst>
              <a:ext uri="{FF2B5EF4-FFF2-40B4-BE49-F238E27FC236}">
                <a16:creationId xmlns:a16="http://schemas.microsoft.com/office/drawing/2014/main" id="{DBAF3A33-1008-4955-BFF1-A91B85678EE2}"/>
              </a:ext>
            </a:extLst>
          </p:cNvPr>
          <p:cNvSpPr txBox="1"/>
          <p:nvPr/>
        </p:nvSpPr>
        <p:spPr>
          <a:xfrm>
            <a:off x="1805028" y="5485143"/>
            <a:ext cx="4207147" cy="338554"/>
          </a:xfrm>
          <a:prstGeom prst="rect">
            <a:avLst/>
          </a:prstGeom>
          <a:noFill/>
        </p:spPr>
        <p:txBody>
          <a:bodyPr wrap="square">
            <a:spAutoFit/>
          </a:bodyPr>
          <a:lstStyle/>
          <a:p>
            <a:pPr algn="r"/>
            <a:r>
              <a:rPr lang="es-MX" sz="1600" dirty="0">
                <a:latin typeface="+mj-lt"/>
              </a:rPr>
              <a:t>Thomas Keating, </a:t>
            </a:r>
            <a:r>
              <a:rPr lang="es-MX" sz="1600" i="1" dirty="0">
                <a:latin typeface="+mj-lt"/>
              </a:rPr>
              <a:t>Reflexiones sobre lo Insondable.</a:t>
            </a:r>
            <a:endParaRPr lang="es-MX" sz="1600" dirty="0">
              <a:latin typeface="+mj-lt"/>
            </a:endParaRPr>
          </a:p>
        </p:txBody>
      </p:sp>
    </p:spTree>
    <p:extLst>
      <p:ext uri="{BB962C8B-B14F-4D97-AF65-F5344CB8AC3E}">
        <p14:creationId xmlns:p14="http://schemas.microsoft.com/office/powerpoint/2010/main" val="364851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nie Vektor abstrakten Hintergrund - Download Kostenlos Vector ...">
            <a:extLst>
              <a:ext uri="{FF2B5EF4-FFF2-40B4-BE49-F238E27FC236}">
                <a16:creationId xmlns:a16="http://schemas.microsoft.com/office/drawing/2014/main" id="{C2FCED8C-4BC7-4C4C-B0EC-EE465F652F5E}"/>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800" y="615908"/>
            <a:ext cx="12049760" cy="6236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
            <a:extLst>
              <a:ext uri="{FF2B5EF4-FFF2-40B4-BE49-F238E27FC236}">
                <a16:creationId xmlns:a16="http://schemas.microsoft.com/office/drawing/2014/main" id="{E750DC3C-BC0C-46D7-8CA7-6AF2346DD297}"/>
              </a:ext>
            </a:extLst>
          </p:cNvPr>
          <p:cNvPicPr/>
          <p:nvPr/>
        </p:nvPicPr>
        <p:blipFill>
          <a:blip r:embed="rId3">
            <a:alphaModFix amt="55000"/>
            <a:extLst>
              <a:ext uri="{28A0092B-C50C-407E-A947-70E740481C1C}">
                <a14:useLocalDpi xmlns:a14="http://schemas.microsoft.com/office/drawing/2010/main" val="0"/>
              </a:ext>
            </a:extLst>
          </a:blip>
          <a:stretch>
            <a:fillRect/>
          </a:stretch>
        </p:blipFill>
        <p:spPr>
          <a:xfrm>
            <a:off x="401320" y="225107"/>
            <a:ext cx="1381760" cy="1380173"/>
          </a:xfrm>
          <a:prstGeom prst="rect">
            <a:avLst/>
          </a:prstGeom>
        </p:spPr>
      </p:pic>
      <p:sp>
        <p:nvSpPr>
          <p:cNvPr id="2" name="Rectángulo 1">
            <a:extLst>
              <a:ext uri="{FF2B5EF4-FFF2-40B4-BE49-F238E27FC236}">
                <a16:creationId xmlns:a16="http://schemas.microsoft.com/office/drawing/2014/main" id="{8CD27126-BFBD-4375-91F5-200D3AB82D30}"/>
              </a:ext>
            </a:extLst>
          </p:cNvPr>
          <p:cNvSpPr/>
          <p:nvPr/>
        </p:nvSpPr>
        <p:spPr>
          <a:xfrm>
            <a:off x="1805028" y="470263"/>
            <a:ext cx="9908001" cy="4170372"/>
          </a:xfrm>
          <a:prstGeom prst="rect">
            <a:avLst/>
          </a:prstGeom>
          <a:noFill/>
        </p:spPr>
        <p:txBody>
          <a:bodyPr wrap="square" rtlCol="0">
            <a:spAutoFit/>
          </a:bodyPr>
          <a:lstStyle/>
          <a:p>
            <a:pPr>
              <a:spcBef>
                <a:spcPts val="600"/>
              </a:spcBef>
            </a:pPr>
            <a:r>
              <a:rPr lang="es-AR" sz="2400" b="1" i="1" dirty="0">
                <a:latin typeface="Calibri Light" panose="020F0302020204030204" pitchFamily="34" charset="0"/>
                <a:cs typeface="Calibri Light" panose="020F0302020204030204" pitchFamily="34" charset="0"/>
              </a:rPr>
              <a:t>KENOSIS</a:t>
            </a:r>
          </a:p>
          <a:p>
            <a:pPr>
              <a:spcBef>
                <a:spcPts val="600"/>
              </a:spcBef>
            </a:pPr>
            <a:endParaRPr lang="es-AR" b="1" i="1" dirty="0">
              <a:latin typeface="Calibri Light" panose="020F0302020204030204" pitchFamily="34" charset="0"/>
              <a:cs typeface="Calibri Light" panose="020F0302020204030204" pitchFamily="34" charset="0"/>
            </a:endParaRPr>
          </a:p>
          <a:p>
            <a:pPr>
              <a:spcBef>
                <a:spcPts val="600"/>
              </a:spcBef>
            </a:pPr>
            <a:r>
              <a:rPr lang="es-AR" i="1" dirty="0">
                <a:latin typeface="Calibri Light" panose="020F0302020204030204" pitchFamily="34" charset="0"/>
                <a:cs typeface="Calibri Light" panose="020F0302020204030204" pitchFamily="34" charset="0"/>
              </a:rPr>
              <a:t>Se</a:t>
            </a:r>
            <a:r>
              <a:rPr lang="pt-BR" i="1" dirty="0">
                <a:latin typeface="Calibri Light" panose="020F0302020204030204" pitchFamily="34" charset="0"/>
                <a:cs typeface="Calibri Light" panose="020F0302020204030204" pitchFamily="34" charset="0"/>
              </a:rPr>
              <a:t>r um seguidor de Cristo é identificar-se com Jesus como pecado, incluindo as consequências psicológicas e sociológicas. É unir-se ao crucificado em sua descida ao inferno, é o estado psicológico de estar alienado de Deus, dos outros e de nosso verdadeiro eu.</a:t>
            </a:r>
          </a:p>
          <a:p>
            <a:pPr>
              <a:spcBef>
                <a:spcPts val="600"/>
              </a:spcBef>
            </a:pPr>
            <a:r>
              <a:rPr lang="pt-BR" i="1" dirty="0">
                <a:latin typeface="Calibri Light" panose="020F0302020204030204" pitchFamily="34" charset="0"/>
                <a:cs typeface="Calibri Light" panose="020F0302020204030204" pitchFamily="34" charset="0"/>
              </a:rPr>
              <a:t>Ser um seguidor, é permitir que Cristo, o eterno Filho de Deus, expresse em nossa natureza humana a inclinação de Deus a não ser Deus, e saber, por experiência pessoal, o que é o inferno; mas ao mesmo tempo, suportar este estado com uma esperança invencível na compaixão e no perdão infinitos do Pai.</a:t>
            </a:r>
          </a:p>
          <a:p>
            <a:pPr>
              <a:spcBef>
                <a:spcPts val="600"/>
              </a:spcBef>
            </a:pPr>
            <a:r>
              <a:rPr lang="pt-BR" i="1" dirty="0">
                <a:latin typeface="Calibri Light" panose="020F0302020204030204" pitchFamily="34" charset="0"/>
                <a:cs typeface="Calibri Light" panose="020F0302020204030204" pitchFamily="34" charset="0"/>
              </a:rPr>
              <a:t>O amor de Deus tem que entregar-se a si mesmo da maneira mais absoluta para dar testemunho do fato de que a humildade de Deus não tem limites. A humildade tem que ocupar o último lugar.</a:t>
            </a:r>
          </a:p>
          <a:p>
            <a:pPr>
              <a:spcBef>
                <a:spcPts val="600"/>
              </a:spcBef>
            </a:pPr>
            <a:r>
              <a:rPr lang="pt-BR" i="1" dirty="0">
                <a:latin typeface="Calibri Light" panose="020F0302020204030204" pitchFamily="34" charset="0"/>
                <a:cs typeface="Calibri Light" panose="020F0302020204030204" pitchFamily="34" charset="0"/>
              </a:rPr>
              <a:t>Amar, dar boas-vindas, e  seguir escolhendo permanecer impotente, com a esperança de ser audaz com a bondade do Pai, é a disposição essencial do caminho da </a:t>
            </a:r>
            <a:r>
              <a:rPr lang="pt-BR" i="1" dirty="0" err="1">
                <a:latin typeface="Calibri Light" panose="020F0302020204030204" pitchFamily="34" charset="0"/>
                <a:cs typeface="Calibri Light" panose="020F0302020204030204" pitchFamily="34" charset="0"/>
              </a:rPr>
              <a:t>kenosis</a:t>
            </a:r>
            <a:r>
              <a:rPr lang="pt-BR" i="1" dirty="0">
                <a:latin typeface="Calibri Light" panose="020F0302020204030204" pitchFamily="34" charset="0"/>
                <a:cs typeface="Calibri Light" panose="020F0302020204030204" pitchFamily="34" charset="0"/>
              </a:rPr>
              <a:t> – a disposição que a mística francesa Santa Teresa de Lisieux ( 1873-1897) descreveu como “ser uma vítima do amor divino”.</a:t>
            </a:r>
          </a:p>
        </p:txBody>
      </p:sp>
      <p:sp>
        <p:nvSpPr>
          <p:cNvPr id="7" name="AutoShape 2" descr="Sirve este imagen? Me hace pensar en el ancho de la mano, como dice el pasaje">
            <a:extLst>
              <a:ext uri="{FF2B5EF4-FFF2-40B4-BE49-F238E27FC236}">
                <a16:creationId xmlns:a16="http://schemas.microsoft.com/office/drawing/2014/main" id="{AED51269-817E-40E7-8036-44EB85B804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CuadroTexto 7">
            <a:extLst>
              <a:ext uri="{FF2B5EF4-FFF2-40B4-BE49-F238E27FC236}">
                <a16:creationId xmlns:a16="http://schemas.microsoft.com/office/drawing/2014/main" id="{DBAF3A33-1008-4955-BFF1-A91B85678EE2}"/>
              </a:ext>
            </a:extLst>
          </p:cNvPr>
          <p:cNvSpPr txBox="1"/>
          <p:nvPr/>
        </p:nvSpPr>
        <p:spPr>
          <a:xfrm>
            <a:off x="1805028" y="5485143"/>
            <a:ext cx="4207147" cy="338554"/>
          </a:xfrm>
          <a:prstGeom prst="rect">
            <a:avLst/>
          </a:prstGeom>
          <a:noFill/>
        </p:spPr>
        <p:txBody>
          <a:bodyPr wrap="square">
            <a:spAutoFit/>
          </a:bodyPr>
          <a:lstStyle/>
          <a:p>
            <a:pPr algn="r"/>
            <a:r>
              <a:rPr lang="es-MX" sz="1600" dirty="0">
                <a:latin typeface="+mj-lt"/>
              </a:rPr>
              <a:t>Thomas Keating, </a:t>
            </a:r>
            <a:r>
              <a:rPr lang="es-MX" sz="1600" i="1" dirty="0" err="1">
                <a:latin typeface="+mj-lt"/>
              </a:rPr>
              <a:t>Reflexões</a:t>
            </a:r>
            <a:r>
              <a:rPr lang="es-MX" sz="1600" i="1" dirty="0">
                <a:latin typeface="+mj-lt"/>
              </a:rPr>
              <a:t> sobre o </a:t>
            </a:r>
            <a:r>
              <a:rPr lang="es-MX" sz="1600" i="1" dirty="0" err="1">
                <a:latin typeface="+mj-lt"/>
              </a:rPr>
              <a:t>Insondável</a:t>
            </a:r>
            <a:r>
              <a:rPr lang="es-MX" sz="1600" i="1" dirty="0">
                <a:latin typeface="+mj-lt"/>
              </a:rPr>
              <a:t>.</a:t>
            </a:r>
            <a:endParaRPr lang="es-MX" sz="1600" dirty="0">
              <a:latin typeface="+mj-lt"/>
            </a:endParaRPr>
          </a:p>
        </p:txBody>
      </p:sp>
    </p:spTree>
    <p:extLst>
      <p:ext uri="{BB962C8B-B14F-4D97-AF65-F5344CB8AC3E}">
        <p14:creationId xmlns:p14="http://schemas.microsoft.com/office/powerpoint/2010/main" val="2811670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nie Vektor abstrakten Hintergrund - Download Kostenlos Vector ...">
            <a:extLst>
              <a:ext uri="{FF2B5EF4-FFF2-40B4-BE49-F238E27FC236}">
                <a16:creationId xmlns:a16="http://schemas.microsoft.com/office/drawing/2014/main" id="{C2FCED8C-4BC7-4C4C-B0EC-EE465F652F5E}"/>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800" y="615908"/>
            <a:ext cx="12049760" cy="6236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
            <a:extLst>
              <a:ext uri="{FF2B5EF4-FFF2-40B4-BE49-F238E27FC236}">
                <a16:creationId xmlns:a16="http://schemas.microsoft.com/office/drawing/2014/main" id="{E750DC3C-BC0C-46D7-8CA7-6AF2346DD297}"/>
              </a:ext>
            </a:extLst>
          </p:cNvPr>
          <p:cNvPicPr/>
          <p:nvPr/>
        </p:nvPicPr>
        <p:blipFill>
          <a:blip r:embed="rId3">
            <a:alphaModFix amt="55000"/>
            <a:extLst>
              <a:ext uri="{28A0092B-C50C-407E-A947-70E740481C1C}">
                <a14:useLocalDpi xmlns:a14="http://schemas.microsoft.com/office/drawing/2010/main" val="0"/>
              </a:ext>
            </a:extLst>
          </a:blip>
          <a:stretch>
            <a:fillRect/>
          </a:stretch>
        </p:blipFill>
        <p:spPr>
          <a:xfrm>
            <a:off x="401320" y="225107"/>
            <a:ext cx="1381760" cy="1380173"/>
          </a:xfrm>
          <a:prstGeom prst="rect">
            <a:avLst/>
          </a:prstGeom>
        </p:spPr>
      </p:pic>
      <p:sp>
        <p:nvSpPr>
          <p:cNvPr id="2" name="Rectángulo 1">
            <a:extLst>
              <a:ext uri="{FF2B5EF4-FFF2-40B4-BE49-F238E27FC236}">
                <a16:creationId xmlns:a16="http://schemas.microsoft.com/office/drawing/2014/main" id="{8CD27126-BFBD-4375-91F5-200D3AB82D30}"/>
              </a:ext>
            </a:extLst>
          </p:cNvPr>
          <p:cNvSpPr/>
          <p:nvPr/>
        </p:nvSpPr>
        <p:spPr>
          <a:xfrm>
            <a:off x="1805028" y="470263"/>
            <a:ext cx="4613189" cy="2831544"/>
          </a:xfrm>
          <a:prstGeom prst="rect">
            <a:avLst/>
          </a:prstGeom>
          <a:noFill/>
        </p:spPr>
        <p:txBody>
          <a:bodyPr wrap="square" rtlCol="0">
            <a:spAutoFit/>
          </a:bodyPr>
          <a:lstStyle/>
          <a:p>
            <a:pPr>
              <a:spcBef>
                <a:spcPts val="600"/>
              </a:spcBef>
            </a:pPr>
            <a:r>
              <a:rPr lang="es-AR" sz="2400" b="1" i="1" dirty="0">
                <a:latin typeface="Calibri Light" panose="020F0302020204030204" pitchFamily="34" charset="0"/>
                <a:cs typeface="Calibri Light" panose="020F0302020204030204" pitchFamily="34" charset="0"/>
              </a:rPr>
              <a:t>KENOSIS</a:t>
            </a:r>
          </a:p>
          <a:p>
            <a:pPr>
              <a:spcBef>
                <a:spcPts val="600"/>
              </a:spcBef>
            </a:pPr>
            <a:endParaRPr lang="es-AR" b="1" i="1" dirty="0">
              <a:latin typeface="Calibri Light" panose="020F0302020204030204" pitchFamily="34" charset="0"/>
              <a:cs typeface="Calibri Light" panose="020F0302020204030204" pitchFamily="34" charset="0"/>
            </a:endParaRPr>
          </a:p>
          <a:p>
            <a:pPr>
              <a:spcBef>
                <a:spcPts val="600"/>
              </a:spcBef>
            </a:pPr>
            <a:r>
              <a:rPr lang="es-AR" i="1" dirty="0">
                <a:latin typeface="Calibri Light" panose="020F0302020204030204" pitchFamily="34" charset="0"/>
                <a:cs typeface="Calibri Light" panose="020F0302020204030204" pitchFamily="34" charset="0"/>
              </a:rPr>
              <a:t>La Palabra Eterna de Dios emerge del silencio del Padre. Todo lo creado emerge del silencio de la Palabra y retorna al Padre junto con la Palabra encarnada. A través de la práctica del silencio interior, el olvido del yo, y el humilde servicio a los demás, el Hijo regresa al Padre en nosotros, y nosotros retornamos al Padre en Él.</a:t>
            </a:r>
          </a:p>
        </p:txBody>
      </p:sp>
      <p:sp>
        <p:nvSpPr>
          <p:cNvPr id="7" name="AutoShape 2" descr="Sirve este imagen? Me hace pensar en el ancho de la mano, como dice el pasaje">
            <a:extLst>
              <a:ext uri="{FF2B5EF4-FFF2-40B4-BE49-F238E27FC236}">
                <a16:creationId xmlns:a16="http://schemas.microsoft.com/office/drawing/2014/main" id="{AED51269-817E-40E7-8036-44EB85B804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CuadroTexto 7">
            <a:extLst>
              <a:ext uri="{FF2B5EF4-FFF2-40B4-BE49-F238E27FC236}">
                <a16:creationId xmlns:a16="http://schemas.microsoft.com/office/drawing/2014/main" id="{EF03DAD8-96F9-4C15-9A65-753BCF4ED482}"/>
              </a:ext>
            </a:extLst>
          </p:cNvPr>
          <p:cNvSpPr txBox="1"/>
          <p:nvPr/>
        </p:nvSpPr>
        <p:spPr>
          <a:xfrm>
            <a:off x="1805028" y="5485143"/>
            <a:ext cx="4207147" cy="338554"/>
          </a:xfrm>
          <a:prstGeom prst="rect">
            <a:avLst/>
          </a:prstGeom>
          <a:noFill/>
        </p:spPr>
        <p:txBody>
          <a:bodyPr wrap="square">
            <a:spAutoFit/>
          </a:bodyPr>
          <a:lstStyle/>
          <a:p>
            <a:pPr algn="r"/>
            <a:r>
              <a:rPr lang="es-MX" sz="1600" dirty="0">
                <a:latin typeface="+mj-lt"/>
              </a:rPr>
              <a:t>Thomas Keating, </a:t>
            </a:r>
            <a:r>
              <a:rPr lang="es-MX" sz="1600" i="1" dirty="0">
                <a:latin typeface="+mj-lt"/>
              </a:rPr>
              <a:t>Reflexiones sobre lo Insondable.</a:t>
            </a:r>
            <a:endParaRPr lang="es-MX" sz="1600" dirty="0">
              <a:latin typeface="+mj-lt"/>
            </a:endParaRPr>
          </a:p>
        </p:txBody>
      </p:sp>
      <p:sp>
        <p:nvSpPr>
          <p:cNvPr id="9" name="CuadroTexto 8">
            <a:extLst>
              <a:ext uri="{FF2B5EF4-FFF2-40B4-BE49-F238E27FC236}">
                <a16:creationId xmlns:a16="http://schemas.microsoft.com/office/drawing/2014/main" id="{9E8F1434-4B5D-45CA-A48E-CF2FCDD08856}"/>
              </a:ext>
            </a:extLst>
          </p:cNvPr>
          <p:cNvSpPr txBox="1"/>
          <p:nvPr/>
        </p:nvSpPr>
        <p:spPr>
          <a:xfrm>
            <a:off x="7297909" y="6083091"/>
            <a:ext cx="4205569" cy="461665"/>
          </a:xfrm>
          <a:prstGeom prst="rect">
            <a:avLst/>
          </a:prstGeom>
          <a:noFill/>
        </p:spPr>
        <p:txBody>
          <a:bodyPr wrap="square">
            <a:spAutoFit/>
          </a:bodyPr>
          <a:lstStyle/>
          <a:p>
            <a:pPr algn="r"/>
            <a:r>
              <a:rPr lang="en-US" sz="1200" dirty="0"/>
              <a:t>https://www.saatchiart.com/art/Painting-Kenosis-Self-Emptying/1966081/9333061/view</a:t>
            </a:r>
          </a:p>
        </p:txBody>
      </p:sp>
      <p:pic>
        <p:nvPicPr>
          <p:cNvPr id="10" name="Picture 2" descr="Kenosis (Self-Emptying) Painting by Timothy Ouellette | Saatchi Art">
            <a:extLst>
              <a:ext uri="{FF2B5EF4-FFF2-40B4-BE49-F238E27FC236}">
                <a16:creationId xmlns:a16="http://schemas.microsoft.com/office/drawing/2014/main" id="{6D8DFD91-AEE1-46B7-BF51-4DFF6C8FF9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7909" y="391885"/>
            <a:ext cx="4205569" cy="5603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867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nie Vektor abstrakten Hintergrund - Download Kostenlos Vector ...">
            <a:extLst>
              <a:ext uri="{FF2B5EF4-FFF2-40B4-BE49-F238E27FC236}">
                <a16:creationId xmlns:a16="http://schemas.microsoft.com/office/drawing/2014/main" id="{C2FCED8C-4BC7-4C4C-B0EC-EE465F652F5E}"/>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800" y="615908"/>
            <a:ext cx="12049760" cy="6236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
            <a:extLst>
              <a:ext uri="{FF2B5EF4-FFF2-40B4-BE49-F238E27FC236}">
                <a16:creationId xmlns:a16="http://schemas.microsoft.com/office/drawing/2014/main" id="{E750DC3C-BC0C-46D7-8CA7-6AF2346DD297}"/>
              </a:ext>
            </a:extLst>
          </p:cNvPr>
          <p:cNvPicPr/>
          <p:nvPr/>
        </p:nvPicPr>
        <p:blipFill>
          <a:blip r:embed="rId3">
            <a:alphaModFix amt="55000"/>
            <a:extLst>
              <a:ext uri="{28A0092B-C50C-407E-A947-70E740481C1C}">
                <a14:useLocalDpi xmlns:a14="http://schemas.microsoft.com/office/drawing/2010/main" val="0"/>
              </a:ext>
            </a:extLst>
          </a:blip>
          <a:stretch>
            <a:fillRect/>
          </a:stretch>
        </p:blipFill>
        <p:spPr>
          <a:xfrm>
            <a:off x="401320" y="225107"/>
            <a:ext cx="1381760" cy="1380173"/>
          </a:xfrm>
          <a:prstGeom prst="rect">
            <a:avLst/>
          </a:prstGeom>
        </p:spPr>
      </p:pic>
      <p:sp>
        <p:nvSpPr>
          <p:cNvPr id="2" name="Rectángulo 1">
            <a:extLst>
              <a:ext uri="{FF2B5EF4-FFF2-40B4-BE49-F238E27FC236}">
                <a16:creationId xmlns:a16="http://schemas.microsoft.com/office/drawing/2014/main" id="{8CD27126-BFBD-4375-91F5-200D3AB82D30}"/>
              </a:ext>
            </a:extLst>
          </p:cNvPr>
          <p:cNvSpPr/>
          <p:nvPr/>
        </p:nvSpPr>
        <p:spPr>
          <a:xfrm>
            <a:off x="1805028" y="470263"/>
            <a:ext cx="4613189" cy="2831544"/>
          </a:xfrm>
          <a:prstGeom prst="rect">
            <a:avLst/>
          </a:prstGeom>
          <a:noFill/>
        </p:spPr>
        <p:txBody>
          <a:bodyPr wrap="square" rtlCol="0">
            <a:spAutoFit/>
          </a:bodyPr>
          <a:lstStyle/>
          <a:p>
            <a:pPr>
              <a:spcBef>
                <a:spcPts val="600"/>
              </a:spcBef>
            </a:pPr>
            <a:r>
              <a:rPr lang="es-AR" sz="2400" b="1" i="1" dirty="0">
                <a:latin typeface="Calibri Light" panose="020F0302020204030204" pitchFamily="34" charset="0"/>
                <a:cs typeface="Calibri Light" panose="020F0302020204030204" pitchFamily="34" charset="0"/>
              </a:rPr>
              <a:t>KENOSIS</a:t>
            </a:r>
          </a:p>
          <a:p>
            <a:pPr>
              <a:spcBef>
                <a:spcPts val="600"/>
              </a:spcBef>
            </a:pPr>
            <a:endParaRPr lang="es-AR" b="1" i="1" dirty="0">
              <a:latin typeface="Calibri Light" panose="020F0302020204030204" pitchFamily="34" charset="0"/>
              <a:cs typeface="Calibri Light" panose="020F0302020204030204" pitchFamily="34" charset="0"/>
            </a:endParaRPr>
          </a:p>
          <a:p>
            <a:pPr>
              <a:spcBef>
                <a:spcPts val="600"/>
              </a:spcBef>
            </a:pPr>
            <a:r>
              <a:rPr lang="pt-BR" i="1" dirty="0">
                <a:latin typeface="Calibri Light" panose="020F0302020204030204" pitchFamily="34" charset="0"/>
                <a:cs typeface="Calibri Light" panose="020F0302020204030204" pitchFamily="34" charset="0"/>
              </a:rPr>
              <a:t>A Palavra Eterna de Deus emerge do silêncio do Pai. Tudo que foi criado emerge do silêncio da Palavra e retorna ao Pai junto com a Palavra encarnada. Através da prática do silêncio interior, do esquecimento do eu, e do humilde serviço aos outros, o Filho regressa ao Pai em nós e nós retornamos ao Pai n´Ele.</a:t>
            </a:r>
          </a:p>
        </p:txBody>
      </p:sp>
      <p:sp>
        <p:nvSpPr>
          <p:cNvPr id="7" name="AutoShape 2" descr="Sirve este imagen? Me hace pensar en el ancho de la mano, como dice el pasaje">
            <a:extLst>
              <a:ext uri="{FF2B5EF4-FFF2-40B4-BE49-F238E27FC236}">
                <a16:creationId xmlns:a16="http://schemas.microsoft.com/office/drawing/2014/main" id="{AED51269-817E-40E7-8036-44EB85B804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CuadroTexto 7">
            <a:extLst>
              <a:ext uri="{FF2B5EF4-FFF2-40B4-BE49-F238E27FC236}">
                <a16:creationId xmlns:a16="http://schemas.microsoft.com/office/drawing/2014/main" id="{EF03DAD8-96F9-4C15-9A65-753BCF4ED482}"/>
              </a:ext>
            </a:extLst>
          </p:cNvPr>
          <p:cNvSpPr txBox="1"/>
          <p:nvPr/>
        </p:nvSpPr>
        <p:spPr>
          <a:xfrm>
            <a:off x="1805028" y="5485143"/>
            <a:ext cx="4207147" cy="338554"/>
          </a:xfrm>
          <a:prstGeom prst="rect">
            <a:avLst/>
          </a:prstGeom>
          <a:noFill/>
        </p:spPr>
        <p:txBody>
          <a:bodyPr wrap="square">
            <a:spAutoFit/>
          </a:bodyPr>
          <a:lstStyle/>
          <a:p>
            <a:pPr algn="r"/>
            <a:r>
              <a:rPr lang="es-MX" sz="1600" dirty="0">
                <a:latin typeface="+mj-lt"/>
              </a:rPr>
              <a:t>Thomas Keating, </a:t>
            </a:r>
            <a:r>
              <a:rPr lang="es-MX" sz="1600" i="1" dirty="0" err="1">
                <a:latin typeface="+mj-lt"/>
              </a:rPr>
              <a:t>Reflexões</a:t>
            </a:r>
            <a:r>
              <a:rPr lang="es-MX" sz="1600" i="1" dirty="0">
                <a:latin typeface="+mj-lt"/>
              </a:rPr>
              <a:t> sobre o </a:t>
            </a:r>
            <a:r>
              <a:rPr lang="es-MX" sz="1600" i="1" dirty="0" err="1">
                <a:latin typeface="+mj-lt"/>
              </a:rPr>
              <a:t>Insondável</a:t>
            </a:r>
            <a:r>
              <a:rPr lang="es-MX" sz="1600" i="1" dirty="0">
                <a:latin typeface="+mj-lt"/>
              </a:rPr>
              <a:t>.</a:t>
            </a:r>
            <a:endParaRPr lang="es-MX" sz="1600" dirty="0">
              <a:latin typeface="+mj-lt"/>
            </a:endParaRPr>
          </a:p>
        </p:txBody>
      </p:sp>
      <p:sp>
        <p:nvSpPr>
          <p:cNvPr id="9" name="CuadroTexto 8">
            <a:extLst>
              <a:ext uri="{FF2B5EF4-FFF2-40B4-BE49-F238E27FC236}">
                <a16:creationId xmlns:a16="http://schemas.microsoft.com/office/drawing/2014/main" id="{9E8F1434-4B5D-45CA-A48E-CF2FCDD08856}"/>
              </a:ext>
            </a:extLst>
          </p:cNvPr>
          <p:cNvSpPr txBox="1"/>
          <p:nvPr/>
        </p:nvSpPr>
        <p:spPr>
          <a:xfrm>
            <a:off x="7297909" y="6083091"/>
            <a:ext cx="4205569" cy="461665"/>
          </a:xfrm>
          <a:prstGeom prst="rect">
            <a:avLst/>
          </a:prstGeom>
          <a:noFill/>
        </p:spPr>
        <p:txBody>
          <a:bodyPr wrap="square">
            <a:spAutoFit/>
          </a:bodyPr>
          <a:lstStyle/>
          <a:p>
            <a:pPr algn="r"/>
            <a:r>
              <a:rPr lang="en-US" sz="1200" dirty="0"/>
              <a:t>https://www.saatchiart.com/art/Painting-Kenosis-Self-Emptying/1966081/9333061/view</a:t>
            </a:r>
          </a:p>
        </p:txBody>
      </p:sp>
      <p:pic>
        <p:nvPicPr>
          <p:cNvPr id="10" name="Picture 2" descr="Kenosis (Self-Emptying) Painting by Timothy Ouellette | Saatchi Art">
            <a:extLst>
              <a:ext uri="{FF2B5EF4-FFF2-40B4-BE49-F238E27FC236}">
                <a16:creationId xmlns:a16="http://schemas.microsoft.com/office/drawing/2014/main" id="{6D8DFD91-AEE1-46B7-BF51-4DFF6C8FF9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7909" y="391885"/>
            <a:ext cx="4205569" cy="5603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19076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359540665390714DB4E8660F20F2B631" ma:contentTypeVersion="14" ma:contentTypeDescription="Crear nuevo documento." ma:contentTypeScope="" ma:versionID="d8a025d3d161320c7886780bd03151f8">
  <xsd:schema xmlns:xsd="http://www.w3.org/2001/XMLSchema" xmlns:xs="http://www.w3.org/2001/XMLSchema" xmlns:p="http://schemas.microsoft.com/office/2006/metadata/properties" xmlns:ns3="cd750bd2-fb1c-425b-8dc6-87e5663180d1" xmlns:ns4="0c2ae67a-9323-4209-a3e8-1f9cc0054e8b" targetNamespace="http://schemas.microsoft.com/office/2006/metadata/properties" ma:root="true" ma:fieldsID="95dbe870a0972003f6d62dd811b1ca42" ns3:_="" ns4:_="">
    <xsd:import namespace="cd750bd2-fb1c-425b-8dc6-87e5663180d1"/>
    <xsd:import namespace="0c2ae67a-9323-4209-a3e8-1f9cc0054e8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ServiceAutoKeyPoints" minOccurs="0"/>
                <xsd:element ref="ns4:MediaServiceKeyPoints" minOccurs="0"/>
                <xsd:element ref="ns4:MediaLengthInSecond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750bd2-fb1c-425b-8dc6-87e5663180d1"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2ae67a-9323-4209-a3e8-1f9cc0054e8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61CF75-9433-4853-B034-9179D6C0FC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750bd2-fb1c-425b-8dc6-87e5663180d1"/>
    <ds:schemaRef ds:uri="0c2ae67a-9323-4209-a3e8-1f9cc0054e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CF8988C-E14A-4830-B98A-F6468CF5FA05}">
  <ds:schemaRefs>
    <ds:schemaRef ds:uri="http://purl.org/dc/elements/1.1/"/>
    <ds:schemaRef ds:uri="http://www.w3.org/XML/1998/namespace"/>
    <ds:schemaRef ds:uri="http://purl.org/dc/dcmitype/"/>
    <ds:schemaRef ds:uri="http://schemas.microsoft.com/office/2006/documentManagement/types"/>
    <ds:schemaRef ds:uri="http://schemas.microsoft.com/office/infopath/2007/PartnerControls"/>
    <ds:schemaRef ds:uri="cd750bd2-fb1c-425b-8dc6-87e5663180d1"/>
    <ds:schemaRef ds:uri="http://schemas.openxmlformats.org/package/2006/metadata/core-properties"/>
    <ds:schemaRef ds:uri="0c2ae67a-9323-4209-a3e8-1f9cc0054e8b"/>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71641DE1-AEB4-4B53-BF53-AAAAF2A00276}">
  <ds:schemaRefs>
    <ds:schemaRef ds:uri="http://schemas.microsoft.com/sharepoint/v3/contenttype/forms"/>
  </ds:schemaRefs>
</ds:datastoreItem>
</file>

<file path=docMetadata/LabelInfo.xml><?xml version="1.0" encoding="utf-8"?>
<clbl:labelList xmlns:clbl="http://schemas.microsoft.com/office/2020/mipLabelMetadata">
  <clbl:label id="{ba4b5b72-704f-43e8-88a7-720311750a10}" enabled="0" method="" siteId="{ba4b5b72-704f-43e8-88a7-720311750a10}" removed="1"/>
</clbl:labelList>
</file>

<file path=docProps/app.xml><?xml version="1.0" encoding="utf-8"?>
<Properties xmlns="http://schemas.openxmlformats.org/officeDocument/2006/extended-properties" xmlns:vt="http://schemas.openxmlformats.org/officeDocument/2006/docPropsVTypes">
  <TotalTime>2064</TotalTime>
  <Words>1005</Words>
  <Application>Microsoft Office PowerPoint</Application>
  <PresentationFormat>Panorámica</PresentationFormat>
  <Paragraphs>54</Paragraphs>
  <Slides>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vt:i4>
      </vt:variant>
    </vt:vector>
  </HeadingPairs>
  <TitlesOfParts>
    <vt:vector size="11"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ACTIS Fernando     TERNIUM [MX]</dc:creator>
  <cp:lastModifiedBy>ACTIS Fernando     TERNIUM [AR]</cp:lastModifiedBy>
  <cp:revision>17</cp:revision>
  <dcterms:created xsi:type="dcterms:W3CDTF">2020-04-05T22:43:45Z</dcterms:created>
  <dcterms:modified xsi:type="dcterms:W3CDTF">2022-10-29T12:28:22Z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0x010100359540665390714DB4E8660F20F2B631</vt:lpwstr>
  </property>
</Properties>
</file>