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5" r:id="rId6"/>
    <p:sldId id="268" r:id="rId7"/>
    <p:sldId id="266" r:id="rId8"/>
    <p:sldId id="269" r:id="rId9"/>
    <p:sldId id="267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24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CTIS Fernando     TERNIUM [AR]" userId="be93a216-25e6-43d0-b859-046ab1ab72b3" providerId="ADAL" clId="{D73EECAB-6545-4C57-BCDF-73496A25B86A}"/>
    <pc:docChg chg="modSld">
      <pc:chgData name="ACTIS Fernando     TERNIUM [AR]" userId="be93a216-25e6-43d0-b859-046ab1ab72b3" providerId="ADAL" clId="{D73EECAB-6545-4C57-BCDF-73496A25B86A}" dt="2023-11-05T12:46:18.043" v="16" actId="20577"/>
      <pc:docMkLst>
        <pc:docMk/>
      </pc:docMkLst>
      <pc:sldChg chg="modSp mod">
        <pc:chgData name="ACTIS Fernando     TERNIUM [AR]" userId="be93a216-25e6-43d0-b859-046ab1ab72b3" providerId="ADAL" clId="{D73EECAB-6545-4C57-BCDF-73496A25B86A}" dt="2023-11-05T12:46:18.043" v="16" actId="20577"/>
        <pc:sldMkLst>
          <pc:docMk/>
          <pc:sldMk cId="3798861639" sldId="257"/>
        </pc:sldMkLst>
        <pc:spChg chg="mod">
          <ac:chgData name="ACTIS Fernando     TERNIUM [AR]" userId="be93a216-25e6-43d0-b859-046ab1ab72b3" providerId="ADAL" clId="{D73EECAB-6545-4C57-BCDF-73496A25B86A}" dt="2023-11-05T12:46:18.043" v="16" actId="20577"/>
          <ac:spMkLst>
            <pc:docMk/>
            <pc:sldMk cId="3798861639" sldId="257"/>
            <ac:spMk id="2" creationId="{8CD27126-BFBD-4375-91F5-200D3AB82D30}"/>
          </ac:spMkLst>
        </pc:spChg>
      </pc:sldChg>
      <pc:sldChg chg="modSp mod">
        <pc:chgData name="ACTIS Fernando     TERNIUM [AR]" userId="be93a216-25e6-43d0-b859-046ab1ab72b3" providerId="ADAL" clId="{D73EECAB-6545-4C57-BCDF-73496A25B86A}" dt="2023-11-03T13:17:51.803" v="13" actId="207"/>
        <pc:sldMkLst>
          <pc:docMk/>
          <pc:sldMk cId="3045654973" sldId="268"/>
        </pc:sldMkLst>
        <pc:spChg chg="mod">
          <ac:chgData name="ACTIS Fernando     TERNIUM [AR]" userId="be93a216-25e6-43d0-b859-046ab1ab72b3" providerId="ADAL" clId="{D73EECAB-6545-4C57-BCDF-73496A25B86A}" dt="2023-11-03T13:17:51.803" v="13" actId="207"/>
          <ac:spMkLst>
            <pc:docMk/>
            <pc:sldMk cId="3045654973" sldId="268"/>
            <ac:spMk id="2" creationId="{8CD27126-BFBD-4375-91F5-200D3AB82D30}"/>
          </ac:spMkLst>
        </pc:spChg>
      </pc:sldChg>
      <pc:sldChg chg="modSp mod">
        <pc:chgData name="ACTIS Fernando     TERNIUM [AR]" userId="be93a216-25e6-43d0-b859-046ab1ab72b3" providerId="ADAL" clId="{D73EECAB-6545-4C57-BCDF-73496A25B86A}" dt="2023-11-03T13:17:58.034" v="14" actId="207"/>
        <pc:sldMkLst>
          <pc:docMk/>
          <pc:sldMk cId="3619710081" sldId="269"/>
        </pc:sldMkLst>
        <pc:spChg chg="mod">
          <ac:chgData name="ACTIS Fernando     TERNIUM [AR]" userId="be93a216-25e6-43d0-b859-046ab1ab72b3" providerId="ADAL" clId="{D73EECAB-6545-4C57-BCDF-73496A25B86A}" dt="2023-11-03T13:17:58.034" v="14" actId="207"/>
          <ac:spMkLst>
            <pc:docMk/>
            <pc:sldMk cId="3619710081" sldId="269"/>
            <ac:spMk id="2" creationId="{8CD27126-BFBD-4375-91F5-200D3AB82D30}"/>
          </ac:spMkLst>
        </pc:spChg>
      </pc:sldChg>
      <pc:sldChg chg="modSp mod">
        <pc:chgData name="ACTIS Fernando     TERNIUM [AR]" userId="be93a216-25e6-43d0-b859-046ab1ab72b3" providerId="ADAL" clId="{D73EECAB-6545-4C57-BCDF-73496A25B86A}" dt="2023-11-03T13:18:03.089" v="15" actId="207"/>
        <pc:sldMkLst>
          <pc:docMk/>
          <pc:sldMk cId="2068682365" sldId="270"/>
        </pc:sldMkLst>
        <pc:spChg chg="mod">
          <ac:chgData name="ACTIS Fernando     TERNIUM [AR]" userId="be93a216-25e6-43d0-b859-046ab1ab72b3" providerId="ADAL" clId="{D73EECAB-6545-4C57-BCDF-73496A25B86A}" dt="2023-11-03T13:18:03.089" v="15" actId="207"/>
          <ac:spMkLst>
            <pc:docMk/>
            <pc:sldMk cId="2068682365" sldId="270"/>
            <ac:spMk id="2" creationId="{8CD27126-BFBD-4375-91F5-200D3AB82D3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66FBA8-138A-4BB5-B4EC-2BCCE8989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D44F968-C451-44AD-8C96-E6377EF311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805418-81D9-4061-B5EE-974573247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0D20-C709-4C14-8541-DC0D7CCF4FA8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21D3FE-2EEB-45D2-85E6-0A6708D74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D46189-1DBD-4544-832D-E418868D1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9D1C-A5A8-4073-A9E0-18BD23044E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8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3D2A0C-C278-4C66-B7CB-6757D520D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595437F-4738-49ED-8110-6AB6CF9BA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53F2ED-6CEE-4655-98DF-94456EBBF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0D20-C709-4C14-8541-DC0D7CCF4FA8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078A35-08E4-4F25-A83F-B02C6A70E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F205EC-8B3D-470C-91E6-28CD07536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9D1C-A5A8-4073-A9E0-18BD23044E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1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C5E8900-75EF-48DC-8A6A-FC2E31F1D0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F628ACA-92DD-4A72-8B54-233D6C22B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26FB54-FB0C-4951-9651-B2BA36963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0D20-C709-4C14-8541-DC0D7CCF4FA8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D1D58C-CFD5-4786-A607-F14CA58EB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212EA1-1F1A-42A4-AABF-FBEBE639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9D1C-A5A8-4073-A9E0-18BD23044E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8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EBE821-42B5-408C-BA8D-8E6ECD0AB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50E1AD-D821-4E20-B2A1-E60BF572C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6DC095-958E-4002-A3A6-9D8C86A28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0D20-C709-4C14-8541-DC0D7CCF4FA8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C74D5D-80FE-413E-8B99-3DF665857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4C1A37-808B-473B-8AB0-7D56C9DDC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9D1C-A5A8-4073-A9E0-18BD23044E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6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372236-A075-4698-A98A-82447E98F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594CDD-91CB-4AA8-ABE6-D2FF35FAB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7F981F-2626-47C0-998B-741F94FCE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0D20-C709-4C14-8541-DC0D7CCF4FA8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4F9BE5-29D1-4F05-A38F-1FADA01BD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4837C9-3928-4A07-8250-A5526A493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9D1C-A5A8-4073-A9E0-18BD23044E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9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AC0879-3A90-4AE9-9236-1390F9B9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AEB358-D7C6-4A50-A74F-BDB634C515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550EE3-FAA8-4F3C-AA1A-8B5F2537B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E5AE91-8FB2-42A1-98E5-E78C7DDE1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0D20-C709-4C14-8541-DC0D7CCF4FA8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B10AC0-9F17-462F-9287-DBAED0C07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64FBE6-2151-465C-8250-5F67BCA95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9D1C-A5A8-4073-A9E0-18BD23044E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0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46015D-0A84-4A63-BB78-549DE69FC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FED7C2-B81E-4A4B-ABF9-A7D4D9117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418D0E3-2799-4786-AE2D-D79D7D1107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5BA0630-09EA-49D7-A9C2-D27368F7CB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8878F39-8EB8-4DEA-93CA-A28C15991B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1045E2D-0BED-413F-B9A2-2063E9AEC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0D20-C709-4C14-8541-DC0D7CCF4FA8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514E21-C4BF-4CFC-BE77-431884B89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098A463-88EB-47A4-9771-EBC123E62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9D1C-A5A8-4073-A9E0-18BD23044E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3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FACBED-F641-4795-B0DC-16CB409EC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9D2CA10-3A7E-4283-94DB-69BA5C2A1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0D20-C709-4C14-8541-DC0D7CCF4FA8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9CD016C-3C8A-4526-A5A4-C610FE2F3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37506B0-9334-4F2D-813E-F99473EA5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9D1C-A5A8-4073-A9E0-18BD23044E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79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2207265-8340-4642-B0BA-E9B0F03DB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0D20-C709-4C14-8541-DC0D7CCF4FA8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B372355-2966-489D-8FA9-581B90D30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DCDCAAB-DD5A-46EE-8CB4-1BBF1BC62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9D1C-A5A8-4073-A9E0-18BD23044E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2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65A326-BA95-45AC-A88A-2B50E510F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06AFA8-BB87-4C2F-B441-44FDE7ACE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2E37B8-CCDC-4001-ADA8-C5E14682F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24AE64-C708-44D5-BE90-04D8BC559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0D20-C709-4C14-8541-DC0D7CCF4FA8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A5D9C2-E047-40E4-A163-9EF0F1A6F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D2C3032-5AE7-4180-A771-6954BC404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9D1C-A5A8-4073-A9E0-18BD23044E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0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979271-5A0E-4C2C-ABAD-C56F25077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F15218A-CA49-434C-A51B-355636C6B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F32128D-11D5-4E48-B024-A00EF0F95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BF03FD-D080-4F88-8C2B-0759A5DB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0D20-C709-4C14-8541-DC0D7CCF4FA8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CC3ECA-C134-4868-81DD-3F9B96957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747F33-0064-44A2-9588-D865CC77E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9D1C-A5A8-4073-A9E0-18BD23044E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61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B51B965-28AA-4781-9834-33AF880CD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991FC1-6D8D-452F-B457-41C7AF81A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C477EE-C004-44B1-8545-FCCB417498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30D20-C709-4C14-8541-DC0D7CCF4FA8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8846C8-E6BE-45C1-A628-D272237266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E9E206-2FAE-4C5A-8730-727AE01C4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09D1C-A5A8-4073-A9E0-18BD23044E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4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nie Vektor abstrakten Hintergrund - Download Kostenlos Vector ...">
            <a:extLst>
              <a:ext uri="{FF2B5EF4-FFF2-40B4-BE49-F238E27FC236}">
                <a16:creationId xmlns:a16="http://schemas.microsoft.com/office/drawing/2014/main" id="{C2FCED8C-4BC7-4C4C-B0EC-EE465F652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" y="621038"/>
            <a:ext cx="12049760" cy="623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">
            <a:extLst>
              <a:ext uri="{FF2B5EF4-FFF2-40B4-BE49-F238E27FC236}">
                <a16:creationId xmlns:a16="http://schemas.microsoft.com/office/drawing/2014/main" id="{E750DC3C-BC0C-46D7-8CA7-6AF2346DD297}"/>
              </a:ext>
            </a:extLst>
          </p:cNvPr>
          <p:cNvPicPr/>
          <p:nvPr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20" y="225107"/>
            <a:ext cx="1381760" cy="1380173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8CD27126-BFBD-4375-91F5-200D3AB82D30}"/>
              </a:ext>
            </a:extLst>
          </p:cNvPr>
          <p:cNvSpPr/>
          <p:nvPr/>
        </p:nvSpPr>
        <p:spPr>
          <a:xfrm>
            <a:off x="1965531" y="667378"/>
            <a:ext cx="3978069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MX" sz="3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lang="es-AR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l poder sin amor es mera brutalidad (incluso en la iglesia), y el amor sin poder es solamente </a:t>
            </a:r>
            <a:r>
              <a:rPr lang="es-AR" sz="2400" i="1">
                <a:latin typeface="Calibri Light" panose="020F0302020204030204" pitchFamily="34" charset="0"/>
                <a:cs typeface="Calibri Light" panose="020F0302020204030204" pitchFamily="34" charset="0"/>
              </a:rPr>
              <a:t>el sentimentalismo. </a:t>
            </a:r>
            <a:endParaRPr lang="pt-BR" sz="24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600"/>
              </a:spcBef>
            </a:pPr>
            <a:endParaRPr lang="pt-BR" sz="24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600"/>
              </a:spcBef>
            </a:pPr>
            <a:endParaRPr lang="pt-BR" sz="24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600"/>
              </a:spcBef>
            </a:pPr>
            <a:endParaRPr lang="pt-BR" sz="24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600"/>
              </a:spcBef>
            </a:pPr>
            <a:endParaRPr lang="pt-BR" sz="24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sz="4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lang="pt-BR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poder sem amor é mera brutalidade (inclusive na igreja) e o amor sem poder é somente sentimentalismo. </a:t>
            </a:r>
          </a:p>
        </p:txBody>
      </p:sp>
      <p:sp>
        <p:nvSpPr>
          <p:cNvPr id="7" name="AutoShape 2" descr="Sirve este imagen? Me hace pensar en el ancho de la mano, como dice el pasaje">
            <a:extLst>
              <a:ext uri="{FF2B5EF4-FFF2-40B4-BE49-F238E27FC236}">
                <a16:creationId xmlns:a16="http://schemas.microsoft.com/office/drawing/2014/main" id="{AED51269-817E-40E7-8036-44EB85B804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10E39F8-5087-FEF9-9BEB-198A616CA7D1}"/>
              </a:ext>
            </a:extLst>
          </p:cNvPr>
          <p:cNvSpPr txBox="1"/>
          <p:nvPr/>
        </p:nvSpPr>
        <p:spPr>
          <a:xfrm>
            <a:off x="7838011" y="6301048"/>
            <a:ext cx="395266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dirty="0"/>
              <a:t>https://www.artpal.com/Mehzabin2000?i=38003-6</a:t>
            </a:r>
          </a:p>
        </p:txBody>
      </p:sp>
      <p:pic>
        <p:nvPicPr>
          <p:cNvPr id="1026" name="Picture 2" descr="Love is in the air - Mehz paintings - Paintings &amp; Prints, Landscapes &amp;  Nature, Other Landscapes &amp; Nature - ArtPal">
            <a:extLst>
              <a:ext uri="{FF2B5EF4-FFF2-40B4-BE49-F238E27FC236}">
                <a16:creationId xmlns:a16="http://schemas.microsoft.com/office/drawing/2014/main" id="{4CB72AC2-F22A-43B8-802D-02EBC6DEF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205" y="373055"/>
            <a:ext cx="4342476" cy="5815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86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nie Vektor abstrakten Hintergrund - Download Kostenlos Vector ...">
            <a:extLst>
              <a:ext uri="{FF2B5EF4-FFF2-40B4-BE49-F238E27FC236}">
                <a16:creationId xmlns:a16="http://schemas.microsoft.com/office/drawing/2014/main" id="{C2FCED8C-4BC7-4C4C-B0EC-EE465F652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" y="621038"/>
            <a:ext cx="12049760" cy="623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">
            <a:extLst>
              <a:ext uri="{FF2B5EF4-FFF2-40B4-BE49-F238E27FC236}">
                <a16:creationId xmlns:a16="http://schemas.microsoft.com/office/drawing/2014/main" id="{E750DC3C-BC0C-46D7-8CA7-6AF2346DD297}"/>
              </a:ext>
            </a:extLst>
          </p:cNvPr>
          <p:cNvPicPr/>
          <p:nvPr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20" y="225107"/>
            <a:ext cx="1381760" cy="1380173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8CD27126-BFBD-4375-91F5-200D3AB82D30}"/>
              </a:ext>
            </a:extLst>
          </p:cNvPr>
          <p:cNvSpPr/>
          <p:nvPr/>
        </p:nvSpPr>
        <p:spPr>
          <a:xfrm>
            <a:off x="1783080" y="463094"/>
            <a:ext cx="726948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AR" sz="3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lang="es-AR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anto el amor como el poder son elementos necesarios en la construcción del Reino de Paz de Dios en la tierra. El amor redefine por completo la naturaleza del poder. </a:t>
            </a:r>
          </a:p>
          <a:p>
            <a:pPr>
              <a:spcBef>
                <a:spcPts val="600"/>
              </a:spcBef>
            </a:pPr>
            <a:r>
              <a:rPr lang="es-AR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El poder sin amor es mera brutalidad (incluso en la iglesia), y el amor sin poder es solamente el sentimentalismo de vidas individuales desconectadas del Todo. El evangelio en su plenitud mantiene unidos el amor y el poder, creando nueva esperanza y sanación para el mundo. </a:t>
            </a:r>
          </a:p>
          <a:p>
            <a:pPr>
              <a:spcBef>
                <a:spcPts val="600"/>
              </a:spcBef>
            </a:pPr>
            <a:r>
              <a:rPr lang="es-AR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El poder supone que la vida se vive de arriba hacia abajo y de afuera hacia adentro. Obtiene su fuerza de las elites y de la aplicación de la ley. Como tal, es eficiente, limpio, práctico y funciona bien en muchos objetivos a corto plazo. El evangelio nos ofrece el camino del amor ineficiente, no tan limpio, de múltiples capas y a largo plazo. El amor se vive mucho más de abajo hacia arriba y de adentro hacia afuera. Es fácil ver por qué ni siquiera las iglesias creen en ello. No le ofrece al ego ni a ninguna institución la sensación de control. A menudo ni siquiera "funciona". </a:t>
            </a:r>
          </a:p>
        </p:txBody>
      </p:sp>
      <p:sp>
        <p:nvSpPr>
          <p:cNvPr id="7" name="AutoShape 2" descr="Sirve este imagen? Me hace pensar en el ancho de la mano, como dice el pasaje">
            <a:extLst>
              <a:ext uri="{FF2B5EF4-FFF2-40B4-BE49-F238E27FC236}">
                <a16:creationId xmlns:a16="http://schemas.microsoft.com/office/drawing/2014/main" id="{AED51269-817E-40E7-8036-44EB85B804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2AEB87D-27B6-182D-9EB6-7EB2B312BF5F}"/>
              </a:ext>
            </a:extLst>
          </p:cNvPr>
          <p:cNvSpPr txBox="1"/>
          <p:nvPr/>
        </p:nvSpPr>
        <p:spPr>
          <a:xfrm flipH="1">
            <a:off x="1849584" y="6207130"/>
            <a:ext cx="3707499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Richard </a:t>
            </a:r>
            <a:r>
              <a:rPr lang="es-C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Rohr</a:t>
            </a:r>
            <a:r>
              <a:rPr lang="es-C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Octubre 16/2023.</a:t>
            </a:r>
            <a:endParaRPr lang="es-A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A6D0F92-8AEF-0368-AC27-78194E23FB17}"/>
              </a:ext>
            </a:extLst>
          </p:cNvPr>
          <p:cNvSpPr txBox="1"/>
          <p:nvPr/>
        </p:nvSpPr>
        <p:spPr>
          <a:xfrm>
            <a:off x="9113981" y="6301048"/>
            <a:ext cx="26766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dirty="0"/>
              <a:t>https://www.artpal.com/Mehzabin2000?i=38003-6</a:t>
            </a:r>
          </a:p>
        </p:txBody>
      </p:sp>
      <p:pic>
        <p:nvPicPr>
          <p:cNvPr id="9" name="Picture 2" descr="Love is in the air - Mehz paintings - Paintings &amp; Prints, Landscapes &amp;  Nature, Other Landscapes &amp; Nature - ArtPal">
            <a:extLst>
              <a:ext uri="{FF2B5EF4-FFF2-40B4-BE49-F238E27FC236}">
                <a16:creationId xmlns:a16="http://schemas.microsoft.com/office/drawing/2014/main" id="{7D1C4BC4-7F05-73BD-B495-F95FB4CAA4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3" t="-2545" r="21897" b="2545"/>
          <a:stretch/>
        </p:blipFill>
        <p:spPr bwMode="auto">
          <a:xfrm>
            <a:off x="9116290" y="421146"/>
            <a:ext cx="2676699" cy="5815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17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nie Vektor abstrakten Hintergrund - Download Kostenlos Vector ...">
            <a:extLst>
              <a:ext uri="{FF2B5EF4-FFF2-40B4-BE49-F238E27FC236}">
                <a16:creationId xmlns:a16="http://schemas.microsoft.com/office/drawing/2014/main" id="{C2FCED8C-4BC7-4C4C-B0EC-EE465F652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" y="621038"/>
            <a:ext cx="12049760" cy="623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">
            <a:extLst>
              <a:ext uri="{FF2B5EF4-FFF2-40B4-BE49-F238E27FC236}">
                <a16:creationId xmlns:a16="http://schemas.microsoft.com/office/drawing/2014/main" id="{E750DC3C-BC0C-46D7-8CA7-6AF2346DD297}"/>
              </a:ext>
            </a:extLst>
          </p:cNvPr>
          <p:cNvPicPr/>
          <p:nvPr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20" y="225107"/>
            <a:ext cx="1381760" cy="1380173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8CD27126-BFBD-4375-91F5-200D3AB82D30}"/>
              </a:ext>
            </a:extLst>
          </p:cNvPr>
          <p:cNvSpPr/>
          <p:nvPr/>
        </p:nvSpPr>
        <p:spPr>
          <a:xfrm>
            <a:off x="1783080" y="463094"/>
            <a:ext cx="726948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t-BR" sz="2800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lang="pt-BR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anto o amor como o poder são elementos necessários  na  construção do Reino da Paz de Deus na terra. O amor redefine por completo a natureza do poder. </a:t>
            </a:r>
          </a:p>
          <a:p>
            <a:pPr algn="just">
              <a:spcBef>
                <a:spcPts val="600"/>
              </a:spcBef>
            </a:pPr>
            <a:r>
              <a:rPr lang="pt-BR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O poder sem amor é mera brutalidade (inclusive na igreja) e o amor sem poder é somente o sentimentalismo de vidas individuais desconectadas do Todo. O Evangelho em sua plenitude mantém unidos o amor e o poder, criando uma nova esperança e cura para o mundo. </a:t>
            </a:r>
          </a:p>
          <a:p>
            <a:pPr algn="just">
              <a:spcBef>
                <a:spcPts val="600"/>
              </a:spcBef>
            </a:pPr>
            <a:r>
              <a:rPr lang="pt-BR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O poder pressupõe que a vida é vivida de cima para baixo e de fora para dentro. Obtém a sua força das elites e da aplicação da lei. Como tal, é eficiente, limpo, prático e funciona bem para muitos objetivos de curto prazo. O Evangelho nos oferece o caminho do amor ineficiente, não tão limpo, de múltiplas camadas e de longo prazo. O amor é vivido muito mais de baixo para cima e de dentro para fora. É fácil ver por que até mesmo as igrejas não acreditam nisso. Não oferece ao ego ou a qualquer instituição a sensação de controle. Muitas vezes nem "funciona".</a:t>
            </a:r>
            <a:endParaRPr lang="es-AR" sz="20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AutoShape 2" descr="Sirve este imagen? Me hace pensar en el ancho de la mano, como dice el pasaje">
            <a:extLst>
              <a:ext uri="{FF2B5EF4-FFF2-40B4-BE49-F238E27FC236}">
                <a16:creationId xmlns:a16="http://schemas.microsoft.com/office/drawing/2014/main" id="{AED51269-817E-40E7-8036-44EB85B804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2AEB87D-27B6-182D-9EB6-7EB2B312BF5F}"/>
              </a:ext>
            </a:extLst>
          </p:cNvPr>
          <p:cNvSpPr txBox="1"/>
          <p:nvPr/>
        </p:nvSpPr>
        <p:spPr>
          <a:xfrm flipH="1">
            <a:off x="1849584" y="6207130"/>
            <a:ext cx="3707499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Richard </a:t>
            </a:r>
            <a:r>
              <a:rPr lang="es-C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Rohr</a:t>
            </a:r>
            <a:r>
              <a:rPr lang="es-C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C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Outubro</a:t>
            </a:r>
            <a:r>
              <a:rPr lang="es-C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16/2023.</a:t>
            </a:r>
            <a:endParaRPr lang="es-A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A6D0F92-8AEF-0368-AC27-78194E23FB17}"/>
              </a:ext>
            </a:extLst>
          </p:cNvPr>
          <p:cNvSpPr txBox="1"/>
          <p:nvPr/>
        </p:nvSpPr>
        <p:spPr>
          <a:xfrm>
            <a:off x="9113981" y="6301048"/>
            <a:ext cx="26766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dirty="0"/>
              <a:t>https://www.artpal.com/Mehzabin2000?i=38003-6</a:t>
            </a:r>
          </a:p>
        </p:txBody>
      </p:sp>
      <p:pic>
        <p:nvPicPr>
          <p:cNvPr id="9" name="Picture 2" descr="Love is in the air - Mehz paintings - Paintings &amp; Prints, Landscapes &amp;  Nature, Other Landscapes &amp; Nature - ArtPal">
            <a:extLst>
              <a:ext uri="{FF2B5EF4-FFF2-40B4-BE49-F238E27FC236}">
                <a16:creationId xmlns:a16="http://schemas.microsoft.com/office/drawing/2014/main" id="{7D1C4BC4-7F05-73BD-B495-F95FB4CAA4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3" t="-2545" r="21897" b="2545"/>
          <a:stretch/>
        </p:blipFill>
        <p:spPr bwMode="auto">
          <a:xfrm>
            <a:off x="9116290" y="421146"/>
            <a:ext cx="2676699" cy="5815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654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nie Vektor abstrakten Hintergrund - Download Kostenlos Vector ...">
            <a:extLst>
              <a:ext uri="{FF2B5EF4-FFF2-40B4-BE49-F238E27FC236}">
                <a16:creationId xmlns:a16="http://schemas.microsoft.com/office/drawing/2014/main" id="{C2FCED8C-4BC7-4C4C-B0EC-EE465F652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" y="621038"/>
            <a:ext cx="12049760" cy="623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">
            <a:extLst>
              <a:ext uri="{FF2B5EF4-FFF2-40B4-BE49-F238E27FC236}">
                <a16:creationId xmlns:a16="http://schemas.microsoft.com/office/drawing/2014/main" id="{E750DC3C-BC0C-46D7-8CA7-6AF2346DD297}"/>
              </a:ext>
            </a:extLst>
          </p:cNvPr>
          <p:cNvPicPr/>
          <p:nvPr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20" y="225107"/>
            <a:ext cx="1381760" cy="1380173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8CD27126-BFBD-4375-91F5-200D3AB82D30}"/>
              </a:ext>
            </a:extLst>
          </p:cNvPr>
          <p:cNvSpPr/>
          <p:nvPr/>
        </p:nvSpPr>
        <p:spPr>
          <a:xfrm>
            <a:off x="1783080" y="463094"/>
            <a:ext cx="726948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AR" sz="3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Q</a:t>
            </a:r>
            <a:r>
              <a:rPr lang="es-AR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uizás una forma de expresar la situación de “emergencia espiritual” que enfrenta el cristianismo es que muchos clérigos y miembros de la iglesia fueron entrenados bajo los principios de arriba hacia abajo y de afuera hacia adentro. </a:t>
            </a:r>
          </a:p>
          <a:p>
            <a:pPr>
              <a:spcBef>
                <a:spcPts val="600"/>
              </a:spcBef>
            </a:pPr>
            <a:r>
              <a:rPr lang="es-AR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El amor era el mensaje, pero el poder/control era el método. </a:t>
            </a:r>
          </a:p>
          <a:p>
            <a:pPr>
              <a:spcBef>
                <a:spcPts val="600"/>
              </a:spcBef>
            </a:pPr>
            <a:r>
              <a:rPr lang="es-AR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La santidad se definía en gran parte como el respeto a las estructuras mediadoras externas: las autoridades que “sabían”, los rituales automáticos, las leyes que te sostenían si las guardabas, la Tradición que se suponía ser el consenso inquebrantable de muchos siglos y culturas. </a:t>
            </a:r>
          </a:p>
          <a:p>
            <a:pPr>
              <a:spcBef>
                <a:spcPts val="600"/>
              </a:spcBef>
            </a:pPr>
            <a:r>
              <a:rPr lang="es-AR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Estoy convencido de que lo mejor que puede hacer un cristianismo desde arriba es ofrecernos un buen comienzo y mantenernos en el redil, ¡lo cual no es malo! </a:t>
            </a:r>
          </a:p>
          <a:p>
            <a:pPr>
              <a:spcBef>
                <a:spcPts val="600"/>
              </a:spcBef>
            </a:pPr>
            <a:r>
              <a:rPr lang="es-AR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Pero no es ni siquiera satisfactorio para las grandes crisis de fe que enfrentan las personas hoy en día en la familia, la moral y la sociedad. </a:t>
            </a:r>
          </a:p>
        </p:txBody>
      </p:sp>
      <p:sp>
        <p:nvSpPr>
          <p:cNvPr id="7" name="AutoShape 2" descr="Sirve este imagen? Me hace pensar en el ancho de la mano, como dice el pasaje">
            <a:extLst>
              <a:ext uri="{FF2B5EF4-FFF2-40B4-BE49-F238E27FC236}">
                <a16:creationId xmlns:a16="http://schemas.microsoft.com/office/drawing/2014/main" id="{AED51269-817E-40E7-8036-44EB85B804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2AEB87D-27B6-182D-9EB6-7EB2B312BF5F}"/>
              </a:ext>
            </a:extLst>
          </p:cNvPr>
          <p:cNvSpPr txBox="1"/>
          <p:nvPr/>
        </p:nvSpPr>
        <p:spPr>
          <a:xfrm flipH="1">
            <a:off x="1849584" y="6207130"/>
            <a:ext cx="3707499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Richard </a:t>
            </a:r>
            <a:r>
              <a:rPr lang="es-C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Rohr</a:t>
            </a:r>
            <a:r>
              <a:rPr lang="es-C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Octubre 16/2023.</a:t>
            </a:r>
            <a:endParaRPr lang="es-A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79AD8D1-3D8B-C604-2A20-257A6CC8C697}"/>
              </a:ext>
            </a:extLst>
          </p:cNvPr>
          <p:cNvSpPr txBox="1"/>
          <p:nvPr/>
        </p:nvSpPr>
        <p:spPr>
          <a:xfrm>
            <a:off x="9113981" y="6301048"/>
            <a:ext cx="26766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dirty="0"/>
              <a:t>https://www.artpal.com/Mehzabin2000?i=38003-6</a:t>
            </a:r>
          </a:p>
        </p:txBody>
      </p:sp>
      <p:pic>
        <p:nvPicPr>
          <p:cNvPr id="9" name="Picture 2" descr="Love is in the air - Mehz paintings - Paintings &amp; Prints, Landscapes &amp;  Nature, Other Landscapes &amp; Nature - ArtPal">
            <a:extLst>
              <a:ext uri="{FF2B5EF4-FFF2-40B4-BE49-F238E27FC236}">
                <a16:creationId xmlns:a16="http://schemas.microsoft.com/office/drawing/2014/main" id="{D57C0398-C7E6-13F1-2755-47136331DB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3" t="-2545" r="21897" b="2545"/>
          <a:stretch/>
        </p:blipFill>
        <p:spPr bwMode="auto">
          <a:xfrm>
            <a:off x="9116290" y="421146"/>
            <a:ext cx="2676699" cy="5815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826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nie Vektor abstrakten Hintergrund - Download Kostenlos Vector ...">
            <a:extLst>
              <a:ext uri="{FF2B5EF4-FFF2-40B4-BE49-F238E27FC236}">
                <a16:creationId xmlns:a16="http://schemas.microsoft.com/office/drawing/2014/main" id="{C2FCED8C-4BC7-4C4C-B0EC-EE465F652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" y="621038"/>
            <a:ext cx="12049760" cy="623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">
            <a:extLst>
              <a:ext uri="{FF2B5EF4-FFF2-40B4-BE49-F238E27FC236}">
                <a16:creationId xmlns:a16="http://schemas.microsoft.com/office/drawing/2014/main" id="{E750DC3C-BC0C-46D7-8CA7-6AF2346DD297}"/>
              </a:ext>
            </a:extLst>
          </p:cNvPr>
          <p:cNvPicPr/>
          <p:nvPr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20" y="225107"/>
            <a:ext cx="1381760" cy="1380173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8CD27126-BFBD-4375-91F5-200D3AB82D30}"/>
              </a:ext>
            </a:extLst>
          </p:cNvPr>
          <p:cNvSpPr/>
          <p:nvPr/>
        </p:nvSpPr>
        <p:spPr>
          <a:xfrm>
            <a:off x="1783080" y="463094"/>
            <a:ext cx="726948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t-BR" sz="2400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lang="pt-BR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alvez uma forma de expressar a situação de “emergência espiritual” que enfrenta o cristianismo seja  que muitos clérigos e membros da igreja foram treinados sob os princípios de cima para baixo e de fora para dentro.</a:t>
            </a:r>
          </a:p>
          <a:p>
            <a:pPr>
              <a:spcBef>
                <a:spcPts val="600"/>
              </a:spcBef>
            </a:pPr>
            <a:r>
              <a:rPr lang="pt-BR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O amor era a mensagem , porém o poder/controle era o método.</a:t>
            </a:r>
          </a:p>
          <a:p>
            <a:pPr algn="just">
              <a:spcBef>
                <a:spcPts val="600"/>
              </a:spcBef>
            </a:pPr>
            <a:r>
              <a:rPr lang="pt-BR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 santidade se definia em sua grande parte como o respeito às estruturas mediadoras externas: as autoridades que “sabiam”, os rituais automáticos, as leis que nos sustentavam se as guardávamos, a Tradição que se supunha ser o consenso inquebrantável de muitos séculos e culturas. </a:t>
            </a:r>
          </a:p>
          <a:p>
            <a:pPr algn="just">
              <a:spcBef>
                <a:spcPts val="600"/>
              </a:spcBef>
            </a:pPr>
            <a:r>
              <a:rPr lang="pt-BR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Estou convencido de que o melhor que pode fazer um cristianismo desde  acima é oferecermos um bom começo e nos manter no redil, o qual não é mau! Porém, não é sequer satisfatório para as grandes crises de fé que as pessoas enfrentam hoje em dia na família, na moral e na sociedade. </a:t>
            </a:r>
          </a:p>
        </p:txBody>
      </p:sp>
      <p:sp>
        <p:nvSpPr>
          <p:cNvPr id="7" name="AutoShape 2" descr="Sirve este imagen? Me hace pensar en el ancho de la mano, como dice el pasaje">
            <a:extLst>
              <a:ext uri="{FF2B5EF4-FFF2-40B4-BE49-F238E27FC236}">
                <a16:creationId xmlns:a16="http://schemas.microsoft.com/office/drawing/2014/main" id="{AED51269-817E-40E7-8036-44EB85B804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2AEB87D-27B6-182D-9EB6-7EB2B312BF5F}"/>
              </a:ext>
            </a:extLst>
          </p:cNvPr>
          <p:cNvSpPr txBox="1"/>
          <p:nvPr/>
        </p:nvSpPr>
        <p:spPr>
          <a:xfrm flipH="1">
            <a:off x="1849584" y="6207130"/>
            <a:ext cx="3707499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Richard </a:t>
            </a:r>
            <a:r>
              <a:rPr lang="es-C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Rohr</a:t>
            </a:r>
            <a:r>
              <a:rPr lang="es-C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C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Outubro</a:t>
            </a:r>
            <a:r>
              <a:rPr lang="es-C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16/2023.</a:t>
            </a:r>
            <a:endParaRPr lang="es-A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79AD8D1-3D8B-C604-2A20-257A6CC8C697}"/>
              </a:ext>
            </a:extLst>
          </p:cNvPr>
          <p:cNvSpPr txBox="1"/>
          <p:nvPr/>
        </p:nvSpPr>
        <p:spPr>
          <a:xfrm>
            <a:off x="9113981" y="6301048"/>
            <a:ext cx="26766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dirty="0"/>
              <a:t>https://www.artpal.com/Mehzabin2000?i=38003-6</a:t>
            </a:r>
          </a:p>
        </p:txBody>
      </p:sp>
      <p:pic>
        <p:nvPicPr>
          <p:cNvPr id="9" name="Picture 2" descr="Love is in the air - Mehz paintings - Paintings &amp; Prints, Landscapes &amp;  Nature, Other Landscapes &amp; Nature - ArtPal">
            <a:extLst>
              <a:ext uri="{FF2B5EF4-FFF2-40B4-BE49-F238E27FC236}">
                <a16:creationId xmlns:a16="http://schemas.microsoft.com/office/drawing/2014/main" id="{D57C0398-C7E6-13F1-2755-47136331DB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3" t="-2545" r="21897" b="2545"/>
          <a:stretch/>
        </p:blipFill>
        <p:spPr bwMode="auto">
          <a:xfrm>
            <a:off x="9116290" y="421146"/>
            <a:ext cx="2676699" cy="5815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710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nie Vektor abstrakten Hintergrund - Download Kostenlos Vector ...">
            <a:extLst>
              <a:ext uri="{FF2B5EF4-FFF2-40B4-BE49-F238E27FC236}">
                <a16:creationId xmlns:a16="http://schemas.microsoft.com/office/drawing/2014/main" id="{C2FCED8C-4BC7-4C4C-B0EC-EE465F652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" y="621038"/>
            <a:ext cx="12049760" cy="623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">
            <a:extLst>
              <a:ext uri="{FF2B5EF4-FFF2-40B4-BE49-F238E27FC236}">
                <a16:creationId xmlns:a16="http://schemas.microsoft.com/office/drawing/2014/main" id="{E750DC3C-BC0C-46D7-8CA7-6AF2346DD297}"/>
              </a:ext>
            </a:extLst>
          </p:cNvPr>
          <p:cNvPicPr/>
          <p:nvPr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20" y="225107"/>
            <a:ext cx="1381760" cy="1380173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8CD27126-BFBD-4375-91F5-200D3AB82D30}"/>
              </a:ext>
            </a:extLst>
          </p:cNvPr>
          <p:cNvSpPr/>
          <p:nvPr/>
        </p:nvSpPr>
        <p:spPr>
          <a:xfrm>
            <a:off x="1783080" y="463094"/>
            <a:ext cx="726948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AR" sz="3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lang="es-AR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 algún modo nuestras experiencias, nuestros errores, nuestros callejones sin salida no son aborrecibles para Dios sino la esencia misma de la salvación. No hay otra manera de darle sentido a la Biblia o a toda vida humana. ¿Estamos lo suficientemente seguros ahora para admitir que hay tanta verdad, quizá incluso más, en el interior de nuestra propia travesía y en aquellos que viven en los márgenes? Los llamados “recaudadores de impuestos y prostitutas están entrando antes que ustedes en el reino de Dios” (Mateo 21:31). </a:t>
            </a:r>
          </a:p>
          <a:p>
            <a:pPr>
              <a:spcBef>
                <a:spcPts val="600"/>
              </a:spcBef>
            </a:pPr>
            <a:r>
              <a:rPr lang="es-AR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El cristianismo maduro ocurre, quizás, cuando lo de adentro se encuentra con lo de afuera y  cuando se permite que los de abajo enseñen a los de arriba. </a:t>
            </a:r>
          </a:p>
          <a:p>
            <a:pPr>
              <a:spcBef>
                <a:spcPts val="600"/>
              </a:spcBef>
            </a:pPr>
            <a:r>
              <a:rPr lang="es-AR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El poder auténtico es la capacidad de actuar desde la totalidad de quiénes somos, la capacidad de establecer y mantener una relación con las personas y las cosas, y la libertad de entregarnos totalmente. </a:t>
            </a:r>
          </a:p>
          <a:p>
            <a:pPr>
              <a:spcBef>
                <a:spcPts val="600"/>
              </a:spcBef>
            </a:pPr>
            <a:r>
              <a:rPr lang="es-AR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 mí eso me suena a puro evangelio.</a:t>
            </a:r>
          </a:p>
        </p:txBody>
      </p:sp>
      <p:sp>
        <p:nvSpPr>
          <p:cNvPr id="7" name="AutoShape 2" descr="Sirve este imagen? Me hace pensar en el ancho de la mano, como dice el pasaje">
            <a:extLst>
              <a:ext uri="{FF2B5EF4-FFF2-40B4-BE49-F238E27FC236}">
                <a16:creationId xmlns:a16="http://schemas.microsoft.com/office/drawing/2014/main" id="{AED51269-817E-40E7-8036-44EB85B804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195A1F7-18E0-0F3B-7065-1958491F2605}"/>
              </a:ext>
            </a:extLst>
          </p:cNvPr>
          <p:cNvSpPr txBox="1"/>
          <p:nvPr/>
        </p:nvSpPr>
        <p:spPr>
          <a:xfrm flipH="1">
            <a:off x="1849584" y="6207130"/>
            <a:ext cx="3707499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Richard </a:t>
            </a:r>
            <a:r>
              <a:rPr lang="es-C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Rohr</a:t>
            </a:r>
            <a:r>
              <a:rPr lang="es-C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Octubre 16/2023.</a:t>
            </a:r>
            <a:endParaRPr lang="es-A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A7392B5-7960-D96F-8E21-3D39CDEFCCAB}"/>
              </a:ext>
            </a:extLst>
          </p:cNvPr>
          <p:cNvSpPr txBox="1"/>
          <p:nvPr/>
        </p:nvSpPr>
        <p:spPr>
          <a:xfrm>
            <a:off x="9122294" y="6301048"/>
            <a:ext cx="26766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dirty="0"/>
              <a:t>https://www.artpal.com/Mehzabin2000?i=38003-6</a:t>
            </a:r>
          </a:p>
        </p:txBody>
      </p:sp>
      <p:pic>
        <p:nvPicPr>
          <p:cNvPr id="10" name="Picture 2" descr="Love is in the air - Mehz paintings - Paintings &amp; Prints, Landscapes &amp;  Nature, Other Landscapes &amp; Nature - ArtPal">
            <a:extLst>
              <a:ext uri="{FF2B5EF4-FFF2-40B4-BE49-F238E27FC236}">
                <a16:creationId xmlns:a16="http://schemas.microsoft.com/office/drawing/2014/main" id="{CF73C754-F30C-3E1E-96E7-86A4E4072B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3" t="-2545" r="21897" b="2545"/>
          <a:stretch/>
        </p:blipFill>
        <p:spPr bwMode="auto">
          <a:xfrm>
            <a:off x="9124603" y="421146"/>
            <a:ext cx="2676699" cy="5815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073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nie Vektor abstrakten Hintergrund - Download Kostenlos Vector ...">
            <a:extLst>
              <a:ext uri="{FF2B5EF4-FFF2-40B4-BE49-F238E27FC236}">
                <a16:creationId xmlns:a16="http://schemas.microsoft.com/office/drawing/2014/main" id="{C2FCED8C-4BC7-4C4C-B0EC-EE465F652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" y="621038"/>
            <a:ext cx="12049760" cy="623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">
            <a:extLst>
              <a:ext uri="{FF2B5EF4-FFF2-40B4-BE49-F238E27FC236}">
                <a16:creationId xmlns:a16="http://schemas.microsoft.com/office/drawing/2014/main" id="{E750DC3C-BC0C-46D7-8CA7-6AF2346DD297}"/>
              </a:ext>
            </a:extLst>
          </p:cNvPr>
          <p:cNvPicPr/>
          <p:nvPr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20" y="225107"/>
            <a:ext cx="1381760" cy="1380173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8CD27126-BFBD-4375-91F5-200D3AB82D30}"/>
              </a:ext>
            </a:extLst>
          </p:cNvPr>
          <p:cNvSpPr/>
          <p:nvPr/>
        </p:nvSpPr>
        <p:spPr>
          <a:xfrm>
            <a:off x="1783080" y="463094"/>
            <a:ext cx="726948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t-BR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De algum modo, as nossas experiências, os nossos erros, os nossos becos sem saída não são odiosos para Deus, mas a própria essência da salvação. Não há outra maneira de dar sentido à Bíblia ou a toda a vida humana. Estamos agora suficientemente seguros para admitir que há tanta verdade, talvez até mais, no interior da nossa própria travessia e daqueles que vivem nas margens? Os chamados “cobradores de impostos e prostitutas estão entrando antes que nós no reino de Deus” (Mateus 21,31).</a:t>
            </a:r>
            <a:endParaRPr lang="es-AR" sz="20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O cristianismo maduro ocorre, talvez, quando o de dentro encontra com o de fora e quando os que estão de baixo têm permissão para ensinar os que estão de cima.</a:t>
            </a:r>
          </a:p>
          <a:p>
            <a:pPr algn="just">
              <a:spcBef>
                <a:spcPts val="600"/>
              </a:spcBef>
            </a:pPr>
            <a:r>
              <a:rPr lang="pt-BR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O poder autêntico é a capacidade de agir a partir da totalidade de quem somos, da capacidade de estabelecer e manter uma relação com as pessoas e com as coisas e da liberdade de nos entregar completamente.</a:t>
            </a:r>
            <a:r>
              <a:rPr lang="es-AR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pt-BR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 mim, isso me soa um puro Evangelho. </a:t>
            </a:r>
          </a:p>
        </p:txBody>
      </p:sp>
      <p:sp>
        <p:nvSpPr>
          <p:cNvPr id="7" name="AutoShape 2" descr="Sirve este imagen? Me hace pensar en el ancho de la mano, como dice el pasaje">
            <a:extLst>
              <a:ext uri="{FF2B5EF4-FFF2-40B4-BE49-F238E27FC236}">
                <a16:creationId xmlns:a16="http://schemas.microsoft.com/office/drawing/2014/main" id="{AED51269-817E-40E7-8036-44EB85B804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195A1F7-18E0-0F3B-7065-1958491F2605}"/>
              </a:ext>
            </a:extLst>
          </p:cNvPr>
          <p:cNvSpPr txBox="1"/>
          <p:nvPr/>
        </p:nvSpPr>
        <p:spPr>
          <a:xfrm flipH="1">
            <a:off x="1849584" y="6207130"/>
            <a:ext cx="3707499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Richard </a:t>
            </a:r>
            <a:r>
              <a:rPr lang="es-C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Rohr</a:t>
            </a:r>
            <a:r>
              <a:rPr lang="es-C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C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Outubro</a:t>
            </a:r>
            <a:r>
              <a:rPr lang="es-C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16/2023.</a:t>
            </a:r>
            <a:endParaRPr lang="es-A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A7392B5-7960-D96F-8E21-3D39CDEFCCAB}"/>
              </a:ext>
            </a:extLst>
          </p:cNvPr>
          <p:cNvSpPr txBox="1"/>
          <p:nvPr/>
        </p:nvSpPr>
        <p:spPr>
          <a:xfrm>
            <a:off x="9122294" y="6301048"/>
            <a:ext cx="26766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dirty="0"/>
              <a:t>https://www.artpal.com/Mehzabin2000?i=38003-6</a:t>
            </a:r>
          </a:p>
        </p:txBody>
      </p:sp>
      <p:pic>
        <p:nvPicPr>
          <p:cNvPr id="10" name="Picture 2" descr="Love is in the air - Mehz paintings - Paintings &amp; Prints, Landscapes &amp;  Nature, Other Landscapes &amp; Nature - ArtPal">
            <a:extLst>
              <a:ext uri="{FF2B5EF4-FFF2-40B4-BE49-F238E27FC236}">
                <a16:creationId xmlns:a16="http://schemas.microsoft.com/office/drawing/2014/main" id="{CF73C754-F30C-3E1E-96E7-86A4E4072B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3" t="-2545" r="21897" b="2545"/>
          <a:stretch/>
        </p:blipFill>
        <p:spPr bwMode="auto">
          <a:xfrm>
            <a:off x="9124603" y="421146"/>
            <a:ext cx="2676699" cy="5815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6823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59540665390714DB4E8660F20F2B631" ma:contentTypeVersion="14" ma:contentTypeDescription="Crear nuevo documento." ma:contentTypeScope="" ma:versionID="d8a025d3d161320c7886780bd03151f8">
  <xsd:schema xmlns:xsd="http://www.w3.org/2001/XMLSchema" xmlns:xs="http://www.w3.org/2001/XMLSchema" xmlns:p="http://schemas.microsoft.com/office/2006/metadata/properties" xmlns:ns3="cd750bd2-fb1c-425b-8dc6-87e5663180d1" xmlns:ns4="0c2ae67a-9323-4209-a3e8-1f9cc0054e8b" targetNamespace="http://schemas.microsoft.com/office/2006/metadata/properties" ma:root="true" ma:fieldsID="95dbe870a0972003f6d62dd811b1ca42" ns3:_="" ns4:_="">
    <xsd:import namespace="cd750bd2-fb1c-425b-8dc6-87e5663180d1"/>
    <xsd:import namespace="0c2ae67a-9323-4209-a3e8-1f9cc0054e8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50bd2-fb1c-425b-8dc6-87e5663180d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2ae67a-9323-4209-a3e8-1f9cc0054e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641DE1-AEB4-4B53-BF53-AAAAF2A002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F8988C-E14A-4830-B98A-F6468CF5FA05}">
  <ds:schemaRefs>
    <ds:schemaRef ds:uri="http://purl.org/dc/elements/1.1/"/>
    <ds:schemaRef ds:uri="http://schemas.microsoft.com/office/2006/metadata/properties"/>
    <ds:schemaRef ds:uri="cd750bd2-fb1c-425b-8dc6-87e5663180d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c2ae67a-9323-4209-a3e8-1f9cc0054e8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261CF75-9433-4853-B034-9179D6C0FC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50bd2-fb1c-425b-8dc6-87e5663180d1"/>
    <ds:schemaRef ds:uri="0c2ae67a-9323-4209-a3e8-1f9cc0054e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ba4b5b72-704f-43e8-88a7-720311750a10}" enabled="0" method="" siteId="{ba4b5b72-704f-43e8-88a7-720311750a1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1805</TotalTime>
  <Words>1259</Words>
  <Application>Microsoft Office PowerPoint</Application>
  <PresentationFormat>Panorámica</PresentationFormat>
  <Paragraphs>42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ACTIS Fernando     TERNIUM [MX]</dc:creator>
  <cp:lastModifiedBy>ACTIS Fernando     TERNIUM [AR]</cp:lastModifiedBy>
  <cp:revision>29</cp:revision>
  <dcterms:created xsi:type="dcterms:W3CDTF">2020-04-05T22:43:45Z</dcterms:created>
  <dcterms:modified xsi:type="dcterms:W3CDTF">2023-11-05T12:46:21Z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0x010100359540665390714DB4E8660F20F2B631</vt:lpwstr>
  </property>
</Properties>
</file>