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7" r:id="rId6"/>
    <p:sldId id="282" r:id="rId7"/>
    <p:sldId id="268" r:id="rId8"/>
    <p:sldId id="278" r:id="rId9"/>
    <p:sldId id="281" r:id="rId10"/>
    <p:sldId id="279" r:id="rId11"/>
    <p:sldId id="277" r:id="rId12"/>
    <p:sldId id="272" r:id="rId13"/>
    <p:sldId id="27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70"/>
    <p:restoredTop sz="94660"/>
  </p:normalViewPr>
  <p:slideViewPr>
    <p:cSldViewPr snapToGrid="0">
      <p:cViewPr varScale="1">
        <p:scale>
          <a:sx n="150" d="100"/>
          <a:sy n="150" d="100"/>
        </p:scale>
        <p:origin x="66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6FBA8-138A-4BB5-B4EC-2BCCE8989C3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BD44F968-C451-44AD-8C96-E6377EF31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98805418-81D9-4061-B5EE-97457324705E}"/>
              </a:ext>
            </a:extLst>
          </p:cNvPr>
          <p:cNvSpPr>
            <a:spLocks noGrp="1"/>
          </p:cNvSpPr>
          <p:nvPr>
            <p:ph type="dt" sz="half" idx="10"/>
          </p:nvPr>
        </p:nvSpPr>
        <p:spPr/>
        <p:txBody>
          <a:bodyPr/>
          <a:lstStyle/>
          <a:p>
            <a:fld id="{F4D30D20-C709-4C14-8541-DC0D7CCF4FA8}" type="datetimeFigureOut">
              <a:rPr lang="en-US" smtClean="0"/>
              <a:t>7/14/23</a:t>
            </a:fld>
            <a:endParaRPr lang="en-US"/>
          </a:p>
        </p:txBody>
      </p:sp>
      <p:sp>
        <p:nvSpPr>
          <p:cNvPr id="5" name="Marcador de pie de página 4">
            <a:extLst>
              <a:ext uri="{FF2B5EF4-FFF2-40B4-BE49-F238E27FC236}">
                <a16:creationId xmlns:a16="http://schemas.microsoft.com/office/drawing/2014/main" id="{5D21D3FE-2EEB-45D2-85E6-0A6708D74F0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CD46189-1DBD-4544-832D-E418868D125F}"/>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58328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D2A0C-C278-4C66-B7CB-6757D520DD5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5595437F-4738-49ED-8110-6AB6CF9BA0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B53F2ED-6CEE-4655-98DF-94456EBBFA43}"/>
              </a:ext>
            </a:extLst>
          </p:cNvPr>
          <p:cNvSpPr>
            <a:spLocks noGrp="1"/>
          </p:cNvSpPr>
          <p:nvPr>
            <p:ph type="dt" sz="half" idx="10"/>
          </p:nvPr>
        </p:nvSpPr>
        <p:spPr/>
        <p:txBody>
          <a:bodyPr/>
          <a:lstStyle/>
          <a:p>
            <a:fld id="{F4D30D20-C709-4C14-8541-DC0D7CCF4FA8}" type="datetimeFigureOut">
              <a:rPr lang="en-US" smtClean="0"/>
              <a:t>7/14/23</a:t>
            </a:fld>
            <a:endParaRPr lang="en-US"/>
          </a:p>
        </p:txBody>
      </p:sp>
      <p:sp>
        <p:nvSpPr>
          <p:cNvPr id="5" name="Marcador de pie de página 4">
            <a:extLst>
              <a:ext uri="{FF2B5EF4-FFF2-40B4-BE49-F238E27FC236}">
                <a16:creationId xmlns:a16="http://schemas.microsoft.com/office/drawing/2014/main" id="{21078A35-08E4-4F25-A83F-B02C6A70E10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EF205EC-8B3D-470C-91E6-28CD07536734}"/>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31350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5E8900-75EF-48DC-8A6A-FC2E31F1D05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3F628ACA-92DD-4A72-8B54-233D6C22B7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926FB54-FB0C-4951-9651-B2BA369631B3}"/>
              </a:ext>
            </a:extLst>
          </p:cNvPr>
          <p:cNvSpPr>
            <a:spLocks noGrp="1"/>
          </p:cNvSpPr>
          <p:nvPr>
            <p:ph type="dt" sz="half" idx="10"/>
          </p:nvPr>
        </p:nvSpPr>
        <p:spPr/>
        <p:txBody>
          <a:bodyPr/>
          <a:lstStyle/>
          <a:p>
            <a:fld id="{F4D30D20-C709-4C14-8541-DC0D7CCF4FA8}" type="datetimeFigureOut">
              <a:rPr lang="en-US" smtClean="0"/>
              <a:t>7/14/23</a:t>
            </a:fld>
            <a:endParaRPr lang="en-US"/>
          </a:p>
        </p:txBody>
      </p:sp>
      <p:sp>
        <p:nvSpPr>
          <p:cNvPr id="5" name="Marcador de pie de página 4">
            <a:extLst>
              <a:ext uri="{FF2B5EF4-FFF2-40B4-BE49-F238E27FC236}">
                <a16:creationId xmlns:a16="http://schemas.microsoft.com/office/drawing/2014/main" id="{34D1D58C-CFD5-4786-A607-F14CA58EB3F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4212EA1-1F1A-42A4-AABF-FBEBE639FF38}"/>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81168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BE821-42B5-408C-BA8D-8E6ECD0ABAD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150E1AD-D821-4E20-B2A1-E60BF572C45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7B6DC095-958E-4002-A3A6-9D8C86A282E3}"/>
              </a:ext>
            </a:extLst>
          </p:cNvPr>
          <p:cNvSpPr>
            <a:spLocks noGrp="1"/>
          </p:cNvSpPr>
          <p:nvPr>
            <p:ph type="dt" sz="half" idx="10"/>
          </p:nvPr>
        </p:nvSpPr>
        <p:spPr/>
        <p:txBody>
          <a:bodyPr/>
          <a:lstStyle/>
          <a:p>
            <a:fld id="{F4D30D20-C709-4C14-8541-DC0D7CCF4FA8}" type="datetimeFigureOut">
              <a:rPr lang="en-US" smtClean="0"/>
              <a:t>7/14/23</a:t>
            </a:fld>
            <a:endParaRPr lang="en-US"/>
          </a:p>
        </p:txBody>
      </p:sp>
      <p:sp>
        <p:nvSpPr>
          <p:cNvPr id="5" name="Marcador de pie de página 4">
            <a:extLst>
              <a:ext uri="{FF2B5EF4-FFF2-40B4-BE49-F238E27FC236}">
                <a16:creationId xmlns:a16="http://schemas.microsoft.com/office/drawing/2014/main" id="{EBC74D5D-80FE-413E-8B99-3DF6658573B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64C1A37-808B-473B-8AB0-7D56C9DDCBCD}"/>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34856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72236-A075-4698-A98A-82447E98F49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5594CDD-91CB-4AA8-ABE6-D2FF35FABA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7F981F-2626-47C0-998B-741F94FCE7BA}"/>
              </a:ext>
            </a:extLst>
          </p:cNvPr>
          <p:cNvSpPr>
            <a:spLocks noGrp="1"/>
          </p:cNvSpPr>
          <p:nvPr>
            <p:ph type="dt" sz="half" idx="10"/>
          </p:nvPr>
        </p:nvSpPr>
        <p:spPr/>
        <p:txBody>
          <a:bodyPr/>
          <a:lstStyle/>
          <a:p>
            <a:fld id="{F4D30D20-C709-4C14-8541-DC0D7CCF4FA8}" type="datetimeFigureOut">
              <a:rPr lang="en-US" smtClean="0"/>
              <a:t>7/14/23</a:t>
            </a:fld>
            <a:endParaRPr lang="en-US"/>
          </a:p>
        </p:txBody>
      </p:sp>
      <p:sp>
        <p:nvSpPr>
          <p:cNvPr id="5" name="Marcador de pie de página 4">
            <a:extLst>
              <a:ext uri="{FF2B5EF4-FFF2-40B4-BE49-F238E27FC236}">
                <a16:creationId xmlns:a16="http://schemas.microsoft.com/office/drawing/2014/main" id="{C84F9BE5-29D1-4F05-A38F-1FADA01BD51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1C4837C9-3928-4A07-8250-A5526A49302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417679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C0879-3A90-4AE9-9236-1390F9B910E0}"/>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7AEB358-D7C6-4A50-A74F-BDB634C515E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3D550EE3-FAA8-4F3C-AA1A-8B5F2537B48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41E5AE91-8FB2-42A1-98E5-E78C7DDE114D}"/>
              </a:ext>
            </a:extLst>
          </p:cNvPr>
          <p:cNvSpPr>
            <a:spLocks noGrp="1"/>
          </p:cNvSpPr>
          <p:nvPr>
            <p:ph type="dt" sz="half" idx="10"/>
          </p:nvPr>
        </p:nvSpPr>
        <p:spPr/>
        <p:txBody>
          <a:bodyPr/>
          <a:lstStyle/>
          <a:p>
            <a:fld id="{F4D30D20-C709-4C14-8541-DC0D7CCF4FA8}" type="datetimeFigureOut">
              <a:rPr lang="en-US" smtClean="0"/>
              <a:t>7/14/23</a:t>
            </a:fld>
            <a:endParaRPr lang="en-US"/>
          </a:p>
        </p:txBody>
      </p:sp>
      <p:sp>
        <p:nvSpPr>
          <p:cNvPr id="6" name="Marcador de pie de página 5">
            <a:extLst>
              <a:ext uri="{FF2B5EF4-FFF2-40B4-BE49-F238E27FC236}">
                <a16:creationId xmlns:a16="http://schemas.microsoft.com/office/drawing/2014/main" id="{ACB10AC0-9F17-462F-9287-DBAED0C072D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B64FBE6-2151-465C-8250-5F67BCA95C0C}"/>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55400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6015D-0A84-4A63-BB78-549DE69FC97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FFED7C2-B81E-4A4B-ABF9-A7D4D9117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418D0E3-2799-4786-AE2D-D79D7D11076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F5BA0630-09EA-49D7-A9C2-D27368F7C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8878F39-8EB8-4DEA-93CA-A28C15991B8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A1045E2D-0BED-413F-B9A2-2063E9AEC73E}"/>
              </a:ext>
            </a:extLst>
          </p:cNvPr>
          <p:cNvSpPr>
            <a:spLocks noGrp="1"/>
          </p:cNvSpPr>
          <p:nvPr>
            <p:ph type="dt" sz="half" idx="10"/>
          </p:nvPr>
        </p:nvSpPr>
        <p:spPr/>
        <p:txBody>
          <a:bodyPr/>
          <a:lstStyle/>
          <a:p>
            <a:fld id="{F4D30D20-C709-4C14-8541-DC0D7CCF4FA8}" type="datetimeFigureOut">
              <a:rPr lang="en-US" smtClean="0"/>
              <a:t>7/14/23</a:t>
            </a:fld>
            <a:endParaRPr lang="en-US"/>
          </a:p>
        </p:txBody>
      </p:sp>
      <p:sp>
        <p:nvSpPr>
          <p:cNvPr id="8" name="Marcador de pie de página 7">
            <a:extLst>
              <a:ext uri="{FF2B5EF4-FFF2-40B4-BE49-F238E27FC236}">
                <a16:creationId xmlns:a16="http://schemas.microsoft.com/office/drawing/2014/main" id="{F9514E21-C4BF-4CFC-BE77-431884B894FD}"/>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B098A463-88EB-47A4-9771-EBC123E622C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91063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ACBED-F641-4795-B0DC-16CB409EC2C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59D2CA10-3A7E-4283-94DB-69BA5C2A1256}"/>
              </a:ext>
            </a:extLst>
          </p:cNvPr>
          <p:cNvSpPr>
            <a:spLocks noGrp="1"/>
          </p:cNvSpPr>
          <p:nvPr>
            <p:ph type="dt" sz="half" idx="10"/>
          </p:nvPr>
        </p:nvSpPr>
        <p:spPr/>
        <p:txBody>
          <a:bodyPr/>
          <a:lstStyle/>
          <a:p>
            <a:fld id="{F4D30D20-C709-4C14-8541-DC0D7CCF4FA8}" type="datetimeFigureOut">
              <a:rPr lang="en-US" smtClean="0"/>
              <a:t>7/14/23</a:t>
            </a:fld>
            <a:endParaRPr lang="en-US"/>
          </a:p>
        </p:txBody>
      </p:sp>
      <p:sp>
        <p:nvSpPr>
          <p:cNvPr id="4" name="Marcador de pie de página 3">
            <a:extLst>
              <a:ext uri="{FF2B5EF4-FFF2-40B4-BE49-F238E27FC236}">
                <a16:creationId xmlns:a16="http://schemas.microsoft.com/office/drawing/2014/main" id="{99CD016C-3C8A-4526-A5A4-C610FE2F3751}"/>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937506B0-9334-4F2D-813E-F99473EA59F3}"/>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69727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207265-8340-4642-B0BA-E9B0F03DB04C}"/>
              </a:ext>
            </a:extLst>
          </p:cNvPr>
          <p:cNvSpPr>
            <a:spLocks noGrp="1"/>
          </p:cNvSpPr>
          <p:nvPr>
            <p:ph type="dt" sz="half" idx="10"/>
          </p:nvPr>
        </p:nvSpPr>
        <p:spPr/>
        <p:txBody>
          <a:bodyPr/>
          <a:lstStyle/>
          <a:p>
            <a:fld id="{F4D30D20-C709-4C14-8541-DC0D7CCF4FA8}" type="datetimeFigureOut">
              <a:rPr lang="en-US" smtClean="0"/>
              <a:t>7/14/23</a:t>
            </a:fld>
            <a:endParaRPr lang="en-US"/>
          </a:p>
        </p:txBody>
      </p:sp>
      <p:sp>
        <p:nvSpPr>
          <p:cNvPr id="3" name="Marcador de pie de página 2">
            <a:extLst>
              <a:ext uri="{FF2B5EF4-FFF2-40B4-BE49-F238E27FC236}">
                <a16:creationId xmlns:a16="http://schemas.microsoft.com/office/drawing/2014/main" id="{3B372355-2966-489D-8FA9-581B90D30753}"/>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9DCDCAAB-DD5A-46EE-8CB4-1BBF1BC62EFB}"/>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56182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65A326-BA95-45AC-A88A-2B50E510F5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1006AFA8-BB87-4C2F-B441-44FDE7ACE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9B2E37B8-CCDC-4001-ADA8-C5E14682F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24AE64-C708-44D5-BE90-04D8BC55963B}"/>
              </a:ext>
            </a:extLst>
          </p:cNvPr>
          <p:cNvSpPr>
            <a:spLocks noGrp="1"/>
          </p:cNvSpPr>
          <p:nvPr>
            <p:ph type="dt" sz="half" idx="10"/>
          </p:nvPr>
        </p:nvSpPr>
        <p:spPr/>
        <p:txBody>
          <a:bodyPr/>
          <a:lstStyle/>
          <a:p>
            <a:fld id="{F4D30D20-C709-4C14-8541-DC0D7CCF4FA8}" type="datetimeFigureOut">
              <a:rPr lang="en-US" smtClean="0"/>
              <a:t>7/14/23</a:t>
            </a:fld>
            <a:endParaRPr lang="en-US"/>
          </a:p>
        </p:txBody>
      </p:sp>
      <p:sp>
        <p:nvSpPr>
          <p:cNvPr id="6" name="Marcador de pie de página 5">
            <a:extLst>
              <a:ext uri="{FF2B5EF4-FFF2-40B4-BE49-F238E27FC236}">
                <a16:creationId xmlns:a16="http://schemas.microsoft.com/office/drawing/2014/main" id="{B7A5D9C2-E047-40E4-A163-9EF0F1A6F7E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D2C3032-5AE7-4180-A771-6954BC404C61}"/>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16320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79271-5A0E-4C2C-ABAD-C56F25077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0F15218A-CA49-434C-A51B-355636C6B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7F32128D-11D5-4E48-B024-A00EF0F95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BF03FD-D080-4F88-8C2B-0759A5DB2A19}"/>
              </a:ext>
            </a:extLst>
          </p:cNvPr>
          <p:cNvSpPr>
            <a:spLocks noGrp="1"/>
          </p:cNvSpPr>
          <p:nvPr>
            <p:ph type="dt" sz="half" idx="10"/>
          </p:nvPr>
        </p:nvSpPr>
        <p:spPr/>
        <p:txBody>
          <a:bodyPr/>
          <a:lstStyle/>
          <a:p>
            <a:fld id="{F4D30D20-C709-4C14-8541-DC0D7CCF4FA8}" type="datetimeFigureOut">
              <a:rPr lang="en-US" smtClean="0"/>
              <a:t>7/14/23</a:t>
            </a:fld>
            <a:endParaRPr lang="en-US"/>
          </a:p>
        </p:txBody>
      </p:sp>
      <p:sp>
        <p:nvSpPr>
          <p:cNvPr id="6" name="Marcador de pie de página 5">
            <a:extLst>
              <a:ext uri="{FF2B5EF4-FFF2-40B4-BE49-F238E27FC236}">
                <a16:creationId xmlns:a16="http://schemas.microsoft.com/office/drawing/2014/main" id="{82CC3ECA-C134-4868-81DD-3F9B96957F6F}"/>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3D747F33-0064-44A2-9588-D865CC77EC3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344396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51B965-28AA-4781-9834-33AF880CD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2B991FC1-6D8D-452F-B457-41C7AF81A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1C477EE-C004-44B1-8545-FCCB41749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30D20-C709-4C14-8541-DC0D7CCF4FA8}" type="datetimeFigureOut">
              <a:rPr lang="en-US" smtClean="0"/>
              <a:t>7/14/23</a:t>
            </a:fld>
            <a:endParaRPr lang="en-US"/>
          </a:p>
        </p:txBody>
      </p:sp>
      <p:sp>
        <p:nvSpPr>
          <p:cNvPr id="5" name="Marcador de pie de página 4">
            <a:extLst>
              <a:ext uri="{FF2B5EF4-FFF2-40B4-BE49-F238E27FC236}">
                <a16:creationId xmlns:a16="http://schemas.microsoft.com/office/drawing/2014/main" id="{608846C8-E6BE-45C1-A628-D272237266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FBE9E206-2FAE-4C5A-8730-727AE01C4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09D1C-A5A8-4073-A9E0-18BD23044E5B}" type="slidenum">
              <a:rPr lang="en-US" smtClean="0"/>
              <a:t>‹#›</a:t>
            </a:fld>
            <a:endParaRPr lang="en-US"/>
          </a:p>
        </p:txBody>
      </p:sp>
    </p:spTree>
    <p:extLst>
      <p:ext uri="{BB962C8B-B14F-4D97-AF65-F5344CB8AC3E}">
        <p14:creationId xmlns:p14="http://schemas.microsoft.com/office/powerpoint/2010/main" val="340964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9gvjLWhx7zo"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09" y="61590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965531" y="555361"/>
            <a:ext cx="3494743" cy="5693866"/>
          </a:xfrm>
          <a:prstGeom prst="rect">
            <a:avLst/>
          </a:prstGeom>
          <a:noFill/>
        </p:spPr>
        <p:txBody>
          <a:bodyPr wrap="square" rtlCol="0">
            <a:spAutoFit/>
          </a:bodyPr>
          <a:lstStyle/>
          <a:p>
            <a:pPr>
              <a:spcBef>
                <a:spcPts val="600"/>
              </a:spcBef>
            </a:pPr>
            <a:r>
              <a:rPr lang="es-ES_tradnl" sz="3600" b="1" dirty="0">
                <a:latin typeface="Calibri Light" panose="020F0302020204030204" pitchFamily="34" charset="0"/>
                <a:cs typeface="Calibri Light" panose="020F0302020204030204" pitchFamily="34" charset="0"/>
              </a:rPr>
              <a:t>Unidos en Oración </a:t>
            </a:r>
            <a:r>
              <a:rPr lang="es-ES_tradnl" sz="3600" b="1" dirty="0" err="1">
                <a:latin typeface="Calibri Light" panose="020F0302020204030204" pitchFamily="34" charset="0"/>
                <a:cs typeface="Calibri Light" panose="020F0302020204030204" pitchFamily="34" charset="0"/>
              </a:rPr>
              <a:t>Centrante</a:t>
            </a:r>
            <a:endParaRPr lang="es-ES_tradnl" sz="3600" b="1" dirty="0">
              <a:latin typeface="Calibri Light" panose="020F0302020204030204" pitchFamily="34" charset="0"/>
              <a:cs typeface="Calibri Light" panose="020F0302020204030204" pitchFamily="34" charset="0"/>
            </a:endParaRPr>
          </a:p>
          <a:p>
            <a:pPr>
              <a:spcBef>
                <a:spcPts val="600"/>
              </a:spcBef>
            </a:pPr>
            <a:endParaRPr lang="en-US" sz="3600" b="1" dirty="0">
              <a:latin typeface="Calibri Light" panose="020F0302020204030204" pitchFamily="34" charset="0"/>
              <a:cs typeface="Calibri Light" panose="020F0302020204030204" pitchFamily="34" charset="0"/>
            </a:endParaRPr>
          </a:p>
          <a:p>
            <a:pPr>
              <a:spcBef>
                <a:spcPts val="600"/>
              </a:spcBef>
            </a:pPr>
            <a:r>
              <a:rPr lang="en-US" sz="3600" b="1" dirty="0">
                <a:latin typeface="Calibri Light" panose="020F0302020204030204" pitchFamily="34" charset="0"/>
                <a:cs typeface="Calibri Light" panose="020F0302020204030204" pitchFamily="34" charset="0"/>
              </a:rPr>
              <a:t>15 </a:t>
            </a:r>
            <a:r>
              <a:rPr lang="en-US" sz="3600" b="1" dirty="0" err="1">
                <a:latin typeface="Calibri Light" panose="020F0302020204030204" pitchFamily="34" charset="0"/>
                <a:cs typeface="Calibri Light" panose="020F0302020204030204" pitchFamily="34" charset="0"/>
              </a:rPr>
              <a:t>julio</a:t>
            </a:r>
            <a:r>
              <a:rPr lang="en-US" sz="3600" b="1" dirty="0">
                <a:latin typeface="Calibri Light" panose="020F0302020204030204" pitchFamily="34" charset="0"/>
                <a:cs typeface="Calibri Light" panose="020F0302020204030204" pitchFamily="34" charset="0"/>
              </a:rPr>
              <a:t> 2023 </a:t>
            </a:r>
            <a:endParaRPr lang="pt-BR" sz="2400" b="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CuadroTexto 9">
            <a:extLst>
              <a:ext uri="{FF2B5EF4-FFF2-40B4-BE49-F238E27FC236}">
                <a16:creationId xmlns:a16="http://schemas.microsoft.com/office/drawing/2014/main" id="{EE163282-813F-44E6-A248-7A6E6975905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1026" name="Picture 2" descr="Core Values — Christ the King">
            <a:extLst>
              <a:ext uri="{FF2B5EF4-FFF2-40B4-BE49-F238E27FC236}">
                <a16:creationId xmlns:a16="http://schemas.microsoft.com/office/drawing/2014/main" id="{246213C5-22AC-5B82-F021-5D466F666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6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462919"/>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71120" y="35469"/>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0937" y="158119"/>
            <a:ext cx="8010373" cy="7648248"/>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Julio 26</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s-ES_tradnl" sz="2400" dirty="0">
              <a:latin typeface="Helvetica" pitchFamily="2" charset="0"/>
            </a:endParaRPr>
          </a:p>
          <a:p>
            <a:pPr algn="just"/>
            <a:r>
              <a:rPr lang="es-ES_tradnl" dirty="0">
                <a:effectLst/>
                <a:latin typeface="Helvetica" pitchFamily="2" charset="0"/>
              </a:rPr>
              <a:t>El Don de Entendimiento corresponde a la Bienaventuranza de los que están afligidos. La razón por la que estamos afligidos es que algo en nuestro interior se da cuenta de que nuestros programas para la felicidad, que se establecieron en nosotros durante nuestra primera infancia, ya no funcionan más. Este es uno de los frutos intuitivos del Don de Entendimiento. </a:t>
            </a:r>
          </a:p>
          <a:p>
            <a:pPr algn="just"/>
            <a:endParaRPr lang="es-ES_tradnl" dirty="0">
              <a:latin typeface="Helvetica" pitchFamily="2" charset="0"/>
            </a:endParaRPr>
          </a:p>
          <a:p>
            <a:pPr algn="just"/>
            <a:r>
              <a:rPr lang="es-ES_tradnl" dirty="0">
                <a:effectLst/>
                <a:latin typeface="Helvetica" pitchFamily="2" charset="0"/>
              </a:rPr>
              <a:t>Es comprender el daño que estos programas emocionales nos han hecho durante toda nuestra vida hasta ahora. Parte de la aflicción que nos causa el Don de Entendimiento es la bella gracia llamada “lágrimas de contrición”. A esta contrición también se la llama compunción. La compunción es el humilde reconocimiento de nuestros fracasos sin que haya ningún sentimiento de culpa asociado a ellos. </a:t>
            </a:r>
          </a:p>
          <a:p>
            <a:pPr algn="just"/>
            <a:endParaRPr lang="es-ES_tradnl" dirty="0">
              <a:effectLst/>
              <a:latin typeface="Helvetica" pitchFamily="2" charset="0"/>
            </a:endParaRPr>
          </a:p>
          <a:p>
            <a:pPr algn="just"/>
            <a:r>
              <a:rPr lang="es-ES_tradnl" dirty="0">
                <a:effectLst/>
                <a:latin typeface="Helvetica" pitchFamily="2" charset="0"/>
              </a:rPr>
              <a:t>Si hay sentimientos de culpa asociados, éstos provienen de nuestras neurosis. Cuando hay un sentimiento de amorosa tristeza por haberle hecho daño a los otros y a nosotros mismos, las lágrimas son purificadoras. De ahí la promesa que contiene la Bienaventuranza: Felices los afligidos, porque serán consolados.</a:t>
            </a:r>
          </a:p>
          <a:p>
            <a:pPr algn="just"/>
            <a:endParaRPr lang="es-ES_tradnl" sz="2000" dirty="0">
              <a:effectLst/>
              <a:latin typeface="Helvetica" pitchFamily="2" charset="0"/>
            </a:endParaRPr>
          </a:p>
          <a:p>
            <a:pPr algn="just"/>
            <a:endParaRPr lang="es-ES_tradnl" sz="2000" dirty="0">
              <a:effectLst/>
              <a:latin typeface="Helvetica" pitchFamily="2" charset="0"/>
            </a:endParaRPr>
          </a:p>
          <a:p>
            <a:pPr algn="just"/>
            <a:endParaRPr lang="es-ES_tradnl" sz="2000"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79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750DC3C-BC0C-46D7-8CA7-6AF2346DD297}"/>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73620" y="225108"/>
            <a:ext cx="8102279" cy="7155805"/>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a:t>
            </a:r>
          </a:p>
          <a:p>
            <a:pPr>
              <a:spcBef>
                <a:spcPts val="600"/>
              </a:spcBef>
            </a:pPr>
            <a:r>
              <a:rPr lang="pt-PT" sz="2800" dirty="0"/>
              <a:t>                       contemplativa.     	26 de </a:t>
            </a:r>
            <a:r>
              <a:rPr lang="pt-PT" sz="2800" dirty="0" err="1"/>
              <a:t>julio</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n-US" sz="2000" dirty="0">
              <a:effectLst/>
              <a:latin typeface="Helvetica" pitchFamily="2" charset="0"/>
            </a:endParaRPr>
          </a:p>
          <a:p>
            <a:pPr algn="just"/>
            <a:r>
              <a:rPr lang="en-US" dirty="0">
                <a:effectLst/>
                <a:latin typeface="Helvetica" pitchFamily="2" charset="0"/>
              </a:rPr>
              <a:t>O Dom de </a:t>
            </a:r>
            <a:r>
              <a:rPr lang="en-US" dirty="0" err="1">
                <a:effectLst/>
                <a:latin typeface="Helvetica" pitchFamily="2" charset="0"/>
              </a:rPr>
              <a:t>Entendimento</a:t>
            </a:r>
            <a:r>
              <a:rPr lang="en-US" dirty="0">
                <a:effectLst/>
                <a:latin typeface="Helvetica" pitchFamily="2" charset="0"/>
              </a:rPr>
              <a:t> </a:t>
            </a:r>
            <a:r>
              <a:rPr lang="en-US" dirty="0" err="1">
                <a:effectLst/>
                <a:latin typeface="Helvetica" pitchFamily="2" charset="0"/>
              </a:rPr>
              <a:t>corresponde</a:t>
            </a:r>
            <a:r>
              <a:rPr lang="en-US" dirty="0">
                <a:effectLst/>
                <a:latin typeface="Helvetica" pitchFamily="2" charset="0"/>
              </a:rPr>
              <a:t> </a:t>
            </a:r>
            <a:r>
              <a:rPr lang="en-US" dirty="0" err="1">
                <a:effectLst/>
                <a:latin typeface="Helvetica" pitchFamily="2" charset="0"/>
              </a:rPr>
              <a:t>à</a:t>
            </a:r>
            <a:r>
              <a:rPr lang="en-US" dirty="0">
                <a:effectLst/>
                <a:latin typeface="Helvetica" pitchFamily="2" charset="0"/>
              </a:rPr>
              <a:t> </a:t>
            </a:r>
            <a:r>
              <a:rPr lang="en-US" dirty="0" err="1">
                <a:effectLst/>
                <a:latin typeface="Helvetica" pitchFamily="2" charset="0"/>
              </a:rPr>
              <a:t>Bem</a:t>
            </a:r>
            <a:r>
              <a:rPr lang="en-US" dirty="0">
                <a:effectLst/>
                <a:latin typeface="Helvetica" pitchFamily="2" charset="0"/>
              </a:rPr>
              <a:t> </a:t>
            </a:r>
            <a:r>
              <a:rPr lang="en-US" dirty="0" err="1">
                <a:effectLst/>
                <a:latin typeface="Helvetica" pitchFamily="2" charset="0"/>
              </a:rPr>
              <a:t>aventurança</a:t>
            </a:r>
            <a:r>
              <a:rPr lang="en-US" dirty="0">
                <a:latin typeface="Helvetica" pitchFamily="2" charset="0"/>
              </a:rPr>
              <a:t> </a:t>
            </a:r>
            <a:r>
              <a:rPr lang="en-US" dirty="0" err="1">
                <a:effectLst/>
                <a:latin typeface="Helvetica" pitchFamily="2" charset="0"/>
              </a:rPr>
              <a:t>daqueles</a:t>
            </a:r>
            <a:r>
              <a:rPr lang="en-US" dirty="0">
                <a:effectLst/>
                <a:latin typeface="Helvetica" pitchFamily="2" charset="0"/>
              </a:rPr>
              <a:t> que </a:t>
            </a:r>
            <a:r>
              <a:rPr lang="en-US" dirty="0" err="1">
                <a:effectLst/>
                <a:latin typeface="Helvetica" pitchFamily="2" charset="0"/>
              </a:rPr>
              <a:t>estão</a:t>
            </a:r>
            <a:r>
              <a:rPr lang="en-US" dirty="0">
                <a:effectLst/>
                <a:latin typeface="Helvetica" pitchFamily="2" charset="0"/>
              </a:rPr>
              <a:t> </a:t>
            </a:r>
            <a:r>
              <a:rPr lang="en-US" dirty="0" err="1">
                <a:effectLst/>
                <a:latin typeface="Helvetica" pitchFamily="2" charset="0"/>
              </a:rPr>
              <a:t>aflitos</a:t>
            </a:r>
            <a:r>
              <a:rPr lang="en-US" dirty="0">
                <a:effectLst/>
                <a:latin typeface="Helvetica" pitchFamily="2" charset="0"/>
              </a:rPr>
              <a:t>. A </a:t>
            </a:r>
            <a:r>
              <a:rPr lang="en-US" dirty="0" err="1">
                <a:effectLst/>
                <a:latin typeface="Helvetica" pitchFamily="2" charset="0"/>
              </a:rPr>
              <a:t>razão</a:t>
            </a:r>
            <a:r>
              <a:rPr lang="en-US" dirty="0">
                <a:effectLst/>
                <a:latin typeface="Helvetica" pitchFamily="2" charset="0"/>
              </a:rPr>
              <a:t> pela qual </a:t>
            </a:r>
            <a:r>
              <a:rPr lang="en-US" dirty="0" err="1">
                <a:effectLst/>
                <a:latin typeface="Helvetica" pitchFamily="2" charset="0"/>
              </a:rPr>
              <a:t>estamos</a:t>
            </a:r>
            <a:r>
              <a:rPr lang="en-US" dirty="0">
                <a:latin typeface="Helvetica" pitchFamily="2" charset="0"/>
              </a:rPr>
              <a:t> </a:t>
            </a:r>
            <a:r>
              <a:rPr lang="en-US" dirty="0" err="1">
                <a:effectLst/>
                <a:latin typeface="Helvetica" pitchFamily="2" charset="0"/>
              </a:rPr>
              <a:t>aflitos</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que </a:t>
            </a:r>
            <a:r>
              <a:rPr lang="en-US" dirty="0" err="1">
                <a:effectLst/>
                <a:latin typeface="Helvetica" pitchFamily="2" charset="0"/>
              </a:rPr>
              <a:t>alguma</a:t>
            </a:r>
            <a:r>
              <a:rPr lang="en-US" dirty="0">
                <a:effectLst/>
                <a:latin typeface="Helvetica" pitchFamily="2" charset="0"/>
              </a:rPr>
              <a:t> </a:t>
            </a:r>
            <a:r>
              <a:rPr lang="en-US" dirty="0" err="1">
                <a:effectLst/>
                <a:latin typeface="Helvetica" pitchFamily="2" charset="0"/>
              </a:rPr>
              <a:t>coisa</a:t>
            </a:r>
            <a:r>
              <a:rPr lang="en-US" dirty="0">
                <a:effectLst/>
                <a:latin typeface="Helvetica" pitchFamily="2" charset="0"/>
              </a:rPr>
              <a:t> </a:t>
            </a:r>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nosso</a:t>
            </a:r>
            <a:r>
              <a:rPr lang="en-US" dirty="0">
                <a:effectLst/>
                <a:latin typeface="Helvetica" pitchFamily="2" charset="0"/>
              </a:rPr>
              <a:t> interior se </a:t>
            </a:r>
            <a:r>
              <a:rPr lang="en-US" dirty="0" err="1">
                <a:effectLst/>
                <a:latin typeface="Helvetica" pitchFamily="2" charset="0"/>
              </a:rPr>
              <a:t>dá</a:t>
            </a:r>
            <a:r>
              <a:rPr lang="en-US" dirty="0">
                <a:latin typeface="Helvetica" pitchFamily="2" charset="0"/>
              </a:rPr>
              <a:t> </a:t>
            </a:r>
            <a:r>
              <a:rPr lang="en-US" dirty="0" err="1">
                <a:effectLst/>
                <a:latin typeface="Helvetica" pitchFamily="2" charset="0"/>
              </a:rPr>
              <a:t>conta</a:t>
            </a:r>
            <a:r>
              <a:rPr lang="en-US" dirty="0">
                <a:effectLst/>
                <a:latin typeface="Helvetica" pitchFamily="2" charset="0"/>
              </a:rPr>
              <a:t> de que </a:t>
            </a:r>
            <a:r>
              <a:rPr lang="en-US" dirty="0" err="1">
                <a:effectLst/>
                <a:latin typeface="Helvetica" pitchFamily="2" charset="0"/>
              </a:rPr>
              <a:t>nossos</a:t>
            </a:r>
            <a:r>
              <a:rPr lang="en-US" dirty="0">
                <a:effectLst/>
                <a:latin typeface="Helvetica" pitchFamily="2" charset="0"/>
              </a:rPr>
              <a:t> </a:t>
            </a:r>
            <a:r>
              <a:rPr lang="en-US" dirty="0" err="1">
                <a:effectLst/>
                <a:latin typeface="Helvetica" pitchFamily="2" charset="0"/>
              </a:rPr>
              <a:t>programas</a:t>
            </a:r>
            <a:r>
              <a:rPr lang="en-US" dirty="0">
                <a:effectLst/>
                <a:latin typeface="Helvetica" pitchFamily="2" charset="0"/>
              </a:rPr>
              <a:t> para a </a:t>
            </a:r>
            <a:r>
              <a:rPr lang="en-US" dirty="0" err="1">
                <a:effectLst/>
                <a:latin typeface="Helvetica" pitchFamily="2" charset="0"/>
              </a:rPr>
              <a:t>felicidade</a:t>
            </a:r>
            <a:r>
              <a:rPr lang="en-US" dirty="0">
                <a:effectLst/>
                <a:latin typeface="Helvetica" pitchFamily="2" charset="0"/>
              </a:rPr>
              <a:t>, que se </a:t>
            </a:r>
            <a:r>
              <a:rPr lang="en-US" dirty="0" err="1">
                <a:effectLst/>
                <a:latin typeface="Helvetica" pitchFamily="2" charset="0"/>
              </a:rPr>
              <a:t>estabeleceram</a:t>
            </a:r>
            <a:r>
              <a:rPr lang="en-US" dirty="0">
                <a:effectLst/>
                <a:latin typeface="Helvetica" pitchFamily="2" charset="0"/>
              </a:rPr>
              <a:t> </a:t>
            </a:r>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nós</a:t>
            </a:r>
            <a:r>
              <a:rPr lang="en-US" dirty="0">
                <a:effectLst/>
                <a:latin typeface="Helvetica" pitchFamily="2" charset="0"/>
              </a:rPr>
              <a:t> </a:t>
            </a:r>
            <a:r>
              <a:rPr lang="en-US" dirty="0" err="1">
                <a:effectLst/>
                <a:latin typeface="Helvetica" pitchFamily="2" charset="0"/>
              </a:rPr>
              <a:t>durante</a:t>
            </a:r>
            <a:r>
              <a:rPr lang="en-US" dirty="0">
                <a:effectLst/>
                <a:latin typeface="Helvetica" pitchFamily="2" charset="0"/>
              </a:rPr>
              <a:t> </a:t>
            </a:r>
            <a:r>
              <a:rPr lang="en-US" dirty="0" err="1">
                <a:effectLst/>
                <a:latin typeface="Helvetica" pitchFamily="2" charset="0"/>
              </a:rPr>
              <a:t>nossa</a:t>
            </a:r>
            <a:r>
              <a:rPr lang="en-US" dirty="0">
                <a:effectLst/>
                <a:latin typeface="Helvetica" pitchFamily="2" charset="0"/>
              </a:rPr>
              <a:t> </a:t>
            </a:r>
            <a:r>
              <a:rPr lang="en-US" dirty="0" err="1">
                <a:effectLst/>
                <a:latin typeface="Helvetica" pitchFamily="2" charset="0"/>
              </a:rPr>
              <a:t>primeira</a:t>
            </a:r>
            <a:r>
              <a:rPr lang="en-US" dirty="0">
                <a:effectLst/>
                <a:latin typeface="Helvetica" pitchFamily="2" charset="0"/>
              </a:rPr>
              <a:t> </a:t>
            </a:r>
            <a:r>
              <a:rPr lang="en-US" dirty="0" err="1">
                <a:effectLst/>
                <a:latin typeface="Helvetica" pitchFamily="2" charset="0"/>
              </a:rPr>
              <a:t>infância</a:t>
            </a:r>
            <a:r>
              <a:rPr lang="en-US" dirty="0">
                <a:effectLst/>
                <a:latin typeface="Helvetica" pitchFamily="2" charset="0"/>
              </a:rPr>
              <a:t>, </a:t>
            </a:r>
            <a:r>
              <a:rPr lang="en-US" dirty="0" err="1">
                <a:effectLst/>
                <a:latin typeface="Helvetica" pitchFamily="2" charset="0"/>
              </a:rPr>
              <a:t>já</a:t>
            </a:r>
            <a:r>
              <a:rPr lang="en-US" dirty="0">
                <a:latin typeface="Helvetica" pitchFamily="2" charset="0"/>
              </a:rPr>
              <a:t>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funcionam</a:t>
            </a:r>
            <a:r>
              <a:rPr lang="en-US" dirty="0">
                <a:effectLst/>
                <a:latin typeface="Helvetica" pitchFamily="2" charset="0"/>
              </a:rPr>
              <a:t> </a:t>
            </a:r>
            <a:r>
              <a:rPr lang="en-US" dirty="0" err="1">
                <a:effectLst/>
                <a:latin typeface="Helvetica" pitchFamily="2" charset="0"/>
              </a:rPr>
              <a:t>mais</a:t>
            </a:r>
            <a:r>
              <a:rPr lang="en-US" dirty="0">
                <a:effectLst/>
                <a:latin typeface="Helvetica" pitchFamily="2" charset="0"/>
              </a:rPr>
              <a:t>. </a:t>
            </a:r>
          </a:p>
          <a:p>
            <a:pPr algn="just"/>
            <a:endParaRPr lang="en-US" dirty="0">
              <a:latin typeface="Helvetica" pitchFamily="2" charset="0"/>
            </a:endParaRPr>
          </a:p>
          <a:p>
            <a:pPr algn="just"/>
            <a:r>
              <a:rPr lang="en-US" dirty="0">
                <a:effectLst/>
                <a:latin typeface="Helvetica" pitchFamily="2" charset="0"/>
              </a:rPr>
              <a:t>Este </a:t>
            </a:r>
            <a:r>
              <a:rPr lang="en-US" dirty="0" err="1">
                <a:effectLst/>
                <a:latin typeface="Helvetica" pitchFamily="2" charset="0"/>
              </a:rPr>
              <a:t>é</a:t>
            </a:r>
            <a:r>
              <a:rPr lang="en-US" dirty="0">
                <a:effectLst/>
                <a:latin typeface="Helvetica" pitchFamily="2" charset="0"/>
              </a:rPr>
              <a:t> um dos </a:t>
            </a:r>
            <a:r>
              <a:rPr lang="en-US" dirty="0" err="1">
                <a:effectLst/>
                <a:latin typeface="Helvetica" pitchFamily="2" charset="0"/>
              </a:rPr>
              <a:t>frutos</a:t>
            </a:r>
            <a:r>
              <a:rPr lang="en-US" dirty="0">
                <a:effectLst/>
                <a:latin typeface="Helvetica" pitchFamily="2" charset="0"/>
              </a:rPr>
              <a:t> </a:t>
            </a:r>
            <a:r>
              <a:rPr lang="en-US" dirty="0" err="1">
                <a:effectLst/>
                <a:latin typeface="Helvetica" pitchFamily="2" charset="0"/>
              </a:rPr>
              <a:t>intuitivos</a:t>
            </a:r>
            <a:r>
              <a:rPr lang="en-US" dirty="0">
                <a:effectLst/>
                <a:latin typeface="Helvetica" pitchFamily="2" charset="0"/>
              </a:rPr>
              <a:t> do Dom de </a:t>
            </a:r>
            <a:r>
              <a:rPr lang="en-US" dirty="0" err="1">
                <a:effectLst/>
                <a:latin typeface="Helvetica" pitchFamily="2" charset="0"/>
              </a:rPr>
              <a:t>Entendimento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compreender</a:t>
            </a:r>
            <a:r>
              <a:rPr lang="en-US" dirty="0">
                <a:effectLst/>
                <a:latin typeface="Helvetica" pitchFamily="2" charset="0"/>
              </a:rPr>
              <a:t> o </a:t>
            </a:r>
            <a:r>
              <a:rPr lang="en-US" dirty="0" err="1">
                <a:effectLst/>
                <a:latin typeface="Helvetica" pitchFamily="2" charset="0"/>
              </a:rPr>
              <a:t>dano</a:t>
            </a:r>
            <a:r>
              <a:rPr lang="en-US" dirty="0">
                <a:effectLst/>
                <a:latin typeface="Helvetica" pitchFamily="2" charset="0"/>
              </a:rPr>
              <a:t> que </a:t>
            </a:r>
            <a:r>
              <a:rPr lang="en-US" dirty="0" err="1">
                <a:effectLst/>
                <a:latin typeface="Helvetica" pitchFamily="2" charset="0"/>
              </a:rPr>
              <a:t>esses</a:t>
            </a:r>
            <a:r>
              <a:rPr lang="en-US" dirty="0">
                <a:latin typeface="Helvetica" pitchFamily="2" charset="0"/>
              </a:rPr>
              <a:t> </a:t>
            </a:r>
            <a:r>
              <a:rPr lang="en-US" dirty="0" err="1">
                <a:effectLst/>
                <a:latin typeface="Helvetica" pitchFamily="2" charset="0"/>
              </a:rPr>
              <a:t>programas</a:t>
            </a:r>
            <a:r>
              <a:rPr lang="en-US" dirty="0">
                <a:effectLst/>
                <a:latin typeface="Helvetica" pitchFamily="2" charset="0"/>
              </a:rPr>
              <a:t> </a:t>
            </a:r>
            <a:r>
              <a:rPr lang="en-US" dirty="0" err="1">
                <a:effectLst/>
                <a:latin typeface="Helvetica" pitchFamily="2" charset="0"/>
              </a:rPr>
              <a:t>emocionais</a:t>
            </a:r>
            <a:r>
              <a:rPr lang="en-US" dirty="0">
                <a:effectLst/>
                <a:latin typeface="Helvetica" pitchFamily="2" charset="0"/>
              </a:rPr>
              <a:t>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fizeram</a:t>
            </a:r>
            <a:r>
              <a:rPr lang="en-US" dirty="0">
                <a:effectLst/>
                <a:latin typeface="Helvetica" pitchFamily="2" charset="0"/>
              </a:rPr>
              <a:t> </a:t>
            </a:r>
            <a:r>
              <a:rPr lang="en-US" dirty="0" err="1">
                <a:effectLst/>
                <a:latin typeface="Helvetica" pitchFamily="2" charset="0"/>
              </a:rPr>
              <a:t>durante</a:t>
            </a:r>
            <a:r>
              <a:rPr lang="en-US" dirty="0">
                <a:effectLst/>
                <a:latin typeface="Helvetica" pitchFamily="2" charset="0"/>
              </a:rPr>
              <a:t> </a:t>
            </a:r>
            <a:r>
              <a:rPr lang="en-US" dirty="0" err="1">
                <a:effectLst/>
                <a:latin typeface="Helvetica" pitchFamily="2" charset="0"/>
              </a:rPr>
              <a:t>toda</a:t>
            </a:r>
            <a:r>
              <a:rPr lang="en-US" dirty="0">
                <a:effectLst/>
                <a:latin typeface="Helvetica" pitchFamily="2" charset="0"/>
              </a:rPr>
              <a:t> a </a:t>
            </a:r>
            <a:r>
              <a:rPr lang="en-US" dirty="0" err="1">
                <a:effectLst/>
                <a:latin typeface="Helvetica" pitchFamily="2" charset="0"/>
              </a:rPr>
              <a:t>nossa</a:t>
            </a:r>
            <a:r>
              <a:rPr lang="en-US" dirty="0">
                <a:latin typeface="Helvetica" pitchFamily="2" charset="0"/>
              </a:rPr>
              <a:t> </a:t>
            </a:r>
            <a:r>
              <a:rPr lang="en-US" dirty="0" err="1">
                <a:effectLst/>
                <a:latin typeface="Helvetica" pitchFamily="2" charset="0"/>
              </a:rPr>
              <a:t>vida</a:t>
            </a:r>
            <a:r>
              <a:rPr lang="en-US" dirty="0">
                <a:effectLst/>
                <a:latin typeface="Helvetica" pitchFamily="2" charset="0"/>
              </a:rPr>
              <a:t> </a:t>
            </a:r>
            <a:r>
              <a:rPr lang="en-US" dirty="0" err="1">
                <a:effectLst/>
                <a:latin typeface="Helvetica" pitchFamily="2" charset="0"/>
              </a:rPr>
              <a:t>até</a:t>
            </a:r>
            <a:r>
              <a:rPr lang="en-US" dirty="0">
                <a:effectLst/>
                <a:latin typeface="Helvetica" pitchFamily="2" charset="0"/>
              </a:rPr>
              <a:t> agora. </a:t>
            </a:r>
            <a:r>
              <a:rPr lang="en-US" dirty="0" err="1">
                <a:effectLst/>
                <a:latin typeface="Helvetica" pitchFamily="2" charset="0"/>
              </a:rPr>
              <a:t>Parte</a:t>
            </a:r>
            <a:r>
              <a:rPr lang="en-US" dirty="0">
                <a:effectLst/>
                <a:latin typeface="Helvetica" pitchFamily="2" charset="0"/>
              </a:rPr>
              <a:t> da </a:t>
            </a:r>
            <a:r>
              <a:rPr lang="en-US" dirty="0" err="1">
                <a:effectLst/>
                <a:latin typeface="Helvetica" pitchFamily="2" charset="0"/>
              </a:rPr>
              <a:t>aflição</a:t>
            </a:r>
            <a:r>
              <a:rPr lang="en-US" dirty="0">
                <a:effectLst/>
                <a:latin typeface="Helvetica" pitchFamily="2" charset="0"/>
              </a:rPr>
              <a:t> que </a:t>
            </a:r>
            <a:r>
              <a:rPr lang="en-US" dirty="0" err="1">
                <a:effectLst/>
                <a:latin typeface="Helvetica" pitchFamily="2" charset="0"/>
              </a:rPr>
              <a:t>nos</a:t>
            </a:r>
            <a:r>
              <a:rPr lang="en-US" dirty="0">
                <a:effectLst/>
                <a:latin typeface="Helvetica" pitchFamily="2" charset="0"/>
              </a:rPr>
              <a:t> causa o Dom de </a:t>
            </a:r>
            <a:r>
              <a:rPr lang="en-US" dirty="0" err="1">
                <a:effectLst/>
                <a:latin typeface="Helvetica" pitchFamily="2" charset="0"/>
              </a:rPr>
              <a:t>Entendimento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 </a:t>
            </a:r>
            <a:r>
              <a:rPr lang="en-US" dirty="0" err="1">
                <a:effectLst/>
                <a:latin typeface="Helvetica" pitchFamily="2" charset="0"/>
              </a:rPr>
              <a:t>bela</a:t>
            </a:r>
            <a:r>
              <a:rPr lang="en-US" dirty="0">
                <a:effectLst/>
                <a:latin typeface="Helvetica" pitchFamily="2" charset="0"/>
              </a:rPr>
              <a:t> </a:t>
            </a:r>
            <a:r>
              <a:rPr lang="en-US" dirty="0" err="1">
                <a:effectLst/>
                <a:latin typeface="Helvetica" pitchFamily="2" charset="0"/>
              </a:rPr>
              <a:t>graça</a:t>
            </a:r>
            <a:r>
              <a:rPr lang="en-US" dirty="0">
                <a:effectLst/>
                <a:latin typeface="Helvetica" pitchFamily="2" charset="0"/>
              </a:rPr>
              <a:t> </a:t>
            </a:r>
            <a:r>
              <a:rPr lang="en-US" dirty="0" err="1">
                <a:effectLst/>
                <a:latin typeface="Helvetica" pitchFamily="2" charset="0"/>
              </a:rPr>
              <a:t>chamada</a:t>
            </a:r>
            <a:r>
              <a:rPr lang="en-US" dirty="0">
                <a:effectLst/>
                <a:latin typeface="Helvetica" pitchFamily="2" charset="0"/>
              </a:rPr>
              <a:t> de “</a:t>
            </a:r>
            <a:r>
              <a:rPr lang="en-US" dirty="0" err="1">
                <a:effectLst/>
                <a:latin typeface="Helvetica" pitchFamily="2" charset="0"/>
              </a:rPr>
              <a:t>lágrimas</a:t>
            </a:r>
            <a:r>
              <a:rPr lang="en-US" dirty="0">
                <a:effectLst/>
                <a:latin typeface="Helvetica" pitchFamily="2" charset="0"/>
              </a:rPr>
              <a:t> de </a:t>
            </a:r>
            <a:r>
              <a:rPr lang="en-US" dirty="0" err="1">
                <a:effectLst/>
                <a:latin typeface="Helvetica" pitchFamily="2" charset="0"/>
              </a:rPr>
              <a:t>contrição</a:t>
            </a:r>
            <a:r>
              <a:rPr lang="en-US" dirty="0">
                <a:effectLst/>
                <a:latin typeface="Helvetica" pitchFamily="2" charset="0"/>
              </a:rPr>
              <a:t>”. </a:t>
            </a:r>
            <a:r>
              <a:rPr lang="en-US" dirty="0" err="1">
                <a:effectLst/>
                <a:latin typeface="Helvetica" pitchFamily="2" charset="0"/>
              </a:rPr>
              <a:t>Também</a:t>
            </a:r>
            <a:r>
              <a:rPr lang="en-US" dirty="0">
                <a:effectLst/>
                <a:latin typeface="Helvetica" pitchFamily="2" charset="0"/>
              </a:rPr>
              <a:t> se chama </a:t>
            </a:r>
            <a:r>
              <a:rPr lang="en-US" dirty="0" err="1">
                <a:effectLst/>
                <a:latin typeface="Helvetica" pitchFamily="2" charset="0"/>
              </a:rPr>
              <a:t>esta</a:t>
            </a:r>
            <a:r>
              <a:rPr lang="en-US" dirty="0">
                <a:effectLst/>
                <a:latin typeface="Helvetica" pitchFamily="2" charset="0"/>
              </a:rPr>
              <a:t> </a:t>
            </a:r>
            <a:r>
              <a:rPr lang="en-US" dirty="0" err="1">
                <a:effectLst/>
                <a:latin typeface="Helvetica" pitchFamily="2" charset="0"/>
              </a:rPr>
              <a:t>contrição</a:t>
            </a:r>
            <a:r>
              <a:rPr lang="en-US" dirty="0">
                <a:effectLst/>
                <a:latin typeface="Helvetica" pitchFamily="2" charset="0"/>
              </a:rPr>
              <a:t> de </a:t>
            </a:r>
            <a:r>
              <a:rPr lang="en-US" dirty="0" err="1">
                <a:effectLst/>
                <a:latin typeface="Helvetica" pitchFamily="2" charset="0"/>
              </a:rPr>
              <a:t>compunção</a:t>
            </a:r>
            <a:r>
              <a:rPr lang="en-US" dirty="0">
                <a:effectLst/>
                <a:latin typeface="Helvetica" pitchFamily="2" charset="0"/>
              </a:rPr>
              <a:t>.</a:t>
            </a:r>
          </a:p>
          <a:p>
            <a:pPr algn="just"/>
            <a:endParaRPr lang="en-US" dirty="0">
              <a:latin typeface="Helvetica" pitchFamily="2" charset="0"/>
            </a:endParaRPr>
          </a:p>
          <a:p>
            <a:pPr algn="just"/>
            <a:r>
              <a:rPr lang="en-US" dirty="0">
                <a:effectLst/>
                <a:latin typeface="Helvetica" pitchFamily="2" charset="0"/>
              </a:rPr>
              <a:t>A </a:t>
            </a:r>
            <a:r>
              <a:rPr lang="en-US" dirty="0" err="1">
                <a:effectLst/>
                <a:latin typeface="Helvetica" pitchFamily="2" charset="0"/>
              </a:rPr>
              <a:t>compunção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o </a:t>
            </a:r>
            <a:r>
              <a:rPr lang="en-US" dirty="0" err="1">
                <a:effectLst/>
                <a:latin typeface="Helvetica" pitchFamily="2" charset="0"/>
              </a:rPr>
              <a:t>humilde</a:t>
            </a:r>
            <a:r>
              <a:rPr lang="en-US" dirty="0">
                <a:effectLst/>
                <a:latin typeface="Helvetica" pitchFamily="2" charset="0"/>
              </a:rPr>
              <a:t> </a:t>
            </a:r>
            <a:r>
              <a:rPr lang="en-US" dirty="0" err="1">
                <a:effectLst/>
                <a:latin typeface="Helvetica" pitchFamily="2" charset="0"/>
              </a:rPr>
              <a:t>reconhecimento</a:t>
            </a:r>
            <a:r>
              <a:rPr lang="en-US" dirty="0">
                <a:effectLst/>
                <a:latin typeface="Helvetica" pitchFamily="2" charset="0"/>
              </a:rPr>
              <a:t> de </a:t>
            </a:r>
            <a:r>
              <a:rPr lang="en-US" dirty="0" err="1">
                <a:effectLst/>
                <a:latin typeface="Helvetica" pitchFamily="2" charset="0"/>
              </a:rPr>
              <a:t>nossos</a:t>
            </a:r>
            <a:r>
              <a:rPr lang="en-US" dirty="0">
                <a:effectLst/>
                <a:latin typeface="Helvetica" pitchFamily="2" charset="0"/>
              </a:rPr>
              <a:t> </a:t>
            </a:r>
            <a:r>
              <a:rPr lang="en-US" dirty="0" err="1">
                <a:effectLst/>
                <a:latin typeface="Helvetica" pitchFamily="2" charset="0"/>
              </a:rPr>
              <a:t>fracassos</a:t>
            </a:r>
            <a:r>
              <a:rPr lang="en-US" dirty="0">
                <a:effectLst/>
                <a:latin typeface="Helvetica" pitchFamily="2" charset="0"/>
              </a:rPr>
              <a:t>, </a:t>
            </a:r>
            <a:r>
              <a:rPr lang="en-US" dirty="0" err="1">
                <a:effectLst/>
                <a:latin typeface="Helvetica" pitchFamily="2" charset="0"/>
              </a:rPr>
              <a:t>sem</a:t>
            </a:r>
            <a:r>
              <a:rPr lang="en-US" dirty="0">
                <a:effectLst/>
                <a:latin typeface="Helvetica" pitchFamily="2" charset="0"/>
              </a:rPr>
              <a:t> que </a:t>
            </a:r>
            <a:r>
              <a:rPr lang="en-US" dirty="0" err="1">
                <a:effectLst/>
                <a:latin typeface="Helvetica" pitchFamily="2" charset="0"/>
              </a:rPr>
              <a:t>haja</a:t>
            </a:r>
            <a:r>
              <a:rPr lang="en-US" dirty="0">
                <a:effectLst/>
                <a:latin typeface="Helvetica" pitchFamily="2" charset="0"/>
              </a:rPr>
              <a:t> </a:t>
            </a:r>
            <a:r>
              <a:rPr lang="en-US" dirty="0" err="1">
                <a:effectLst/>
                <a:latin typeface="Helvetica" pitchFamily="2" charset="0"/>
              </a:rPr>
              <a:t>nenhum</a:t>
            </a:r>
            <a:r>
              <a:rPr lang="en-US" dirty="0">
                <a:effectLst/>
                <a:latin typeface="Helvetica" pitchFamily="2" charset="0"/>
              </a:rPr>
              <a:t> </a:t>
            </a:r>
            <a:r>
              <a:rPr lang="en-US" dirty="0" err="1">
                <a:effectLst/>
                <a:latin typeface="Helvetica" pitchFamily="2" charset="0"/>
              </a:rPr>
              <a:t>sentimento</a:t>
            </a:r>
            <a:r>
              <a:rPr lang="en-US" dirty="0">
                <a:effectLst/>
                <a:latin typeface="Helvetica" pitchFamily="2" charset="0"/>
              </a:rPr>
              <a:t> de culpa </a:t>
            </a:r>
            <a:r>
              <a:rPr lang="en-US" dirty="0" err="1">
                <a:effectLst/>
                <a:latin typeface="Helvetica" pitchFamily="2" charset="0"/>
              </a:rPr>
              <a:t>associado</a:t>
            </a:r>
            <a:r>
              <a:rPr lang="en-US" dirty="0">
                <a:effectLst/>
                <a:latin typeface="Helvetica" pitchFamily="2" charset="0"/>
              </a:rPr>
              <a:t> a </a:t>
            </a:r>
            <a:r>
              <a:rPr lang="en-US" dirty="0" err="1">
                <a:effectLst/>
                <a:latin typeface="Helvetica" pitchFamily="2" charset="0"/>
              </a:rPr>
              <a:t>eles</a:t>
            </a:r>
            <a:r>
              <a:rPr lang="en-US" dirty="0">
                <a:effectLst/>
                <a:latin typeface="Helvetica" pitchFamily="2" charset="0"/>
              </a:rPr>
              <a:t>. Se </a:t>
            </a:r>
            <a:r>
              <a:rPr lang="en-US" dirty="0" err="1">
                <a:effectLst/>
                <a:latin typeface="Helvetica" pitchFamily="2" charset="0"/>
              </a:rPr>
              <a:t>existem</a:t>
            </a:r>
            <a:r>
              <a:rPr lang="en-US" dirty="0">
                <a:effectLst/>
                <a:latin typeface="Helvetica" pitchFamily="2" charset="0"/>
              </a:rPr>
              <a:t> </a:t>
            </a:r>
            <a:r>
              <a:rPr lang="en-US" dirty="0" err="1">
                <a:effectLst/>
                <a:latin typeface="Helvetica" pitchFamily="2" charset="0"/>
              </a:rPr>
              <a:t>sentimentos</a:t>
            </a:r>
            <a:r>
              <a:rPr lang="en-US" dirty="0">
                <a:effectLst/>
                <a:latin typeface="Helvetica" pitchFamily="2" charset="0"/>
              </a:rPr>
              <a:t> de culpa </a:t>
            </a:r>
            <a:r>
              <a:rPr lang="en-US" dirty="0" err="1">
                <a:effectLst/>
                <a:latin typeface="Helvetica" pitchFamily="2" charset="0"/>
              </a:rPr>
              <a:t>associados</a:t>
            </a:r>
            <a:r>
              <a:rPr lang="en-US" dirty="0">
                <a:effectLst/>
                <a:latin typeface="Helvetica" pitchFamily="2" charset="0"/>
              </a:rPr>
              <a:t>, </a:t>
            </a:r>
            <a:r>
              <a:rPr lang="en-US" dirty="0" err="1">
                <a:effectLst/>
                <a:latin typeface="Helvetica" pitchFamily="2" charset="0"/>
              </a:rPr>
              <a:t>estes</a:t>
            </a:r>
            <a:r>
              <a:rPr lang="en-US" dirty="0">
                <a:effectLst/>
                <a:latin typeface="Helvetica" pitchFamily="2" charset="0"/>
              </a:rPr>
              <a:t> </a:t>
            </a:r>
            <a:r>
              <a:rPr lang="en-US" dirty="0" err="1">
                <a:effectLst/>
                <a:latin typeface="Helvetica" pitchFamily="2" charset="0"/>
              </a:rPr>
              <a:t>são</a:t>
            </a:r>
            <a:r>
              <a:rPr lang="en-US" dirty="0">
                <a:effectLst/>
                <a:latin typeface="Helvetica" pitchFamily="2" charset="0"/>
              </a:rPr>
              <a:t> </a:t>
            </a:r>
            <a:r>
              <a:rPr lang="en-US" dirty="0" err="1">
                <a:effectLst/>
                <a:latin typeface="Helvetica" pitchFamily="2" charset="0"/>
              </a:rPr>
              <a:t>provenientes</a:t>
            </a:r>
            <a:r>
              <a:rPr lang="en-US" dirty="0">
                <a:effectLst/>
                <a:latin typeface="Helvetica" pitchFamily="2" charset="0"/>
              </a:rPr>
              <a:t> de </a:t>
            </a:r>
            <a:r>
              <a:rPr lang="en-US" dirty="0" err="1">
                <a:effectLst/>
                <a:latin typeface="Helvetica" pitchFamily="2" charset="0"/>
              </a:rPr>
              <a:t>nossas</a:t>
            </a:r>
            <a:r>
              <a:rPr lang="en-US" dirty="0">
                <a:effectLst/>
                <a:latin typeface="Helvetica" pitchFamily="2" charset="0"/>
              </a:rPr>
              <a:t> neuroses. </a:t>
            </a:r>
            <a:r>
              <a:rPr lang="en-US" dirty="0" err="1">
                <a:effectLst/>
                <a:latin typeface="Helvetica" pitchFamily="2" charset="0"/>
              </a:rPr>
              <a:t>Quando</a:t>
            </a:r>
            <a:r>
              <a:rPr lang="en-US" dirty="0">
                <a:effectLst/>
                <a:latin typeface="Helvetica" pitchFamily="2" charset="0"/>
              </a:rPr>
              <a:t> </a:t>
            </a:r>
            <a:r>
              <a:rPr lang="en-US" dirty="0" err="1">
                <a:effectLst/>
                <a:latin typeface="Helvetica" pitchFamily="2" charset="0"/>
              </a:rPr>
              <a:t>existe</a:t>
            </a:r>
            <a:r>
              <a:rPr lang="en-US" dirty="0">
                <a:effectLst/>
                <a:latin typeface="Helvetica" pitchFamily="2" charset="0"/>
              </a:rPr>
              <a:t> um </a:t>
            </a:r>
            <a:r>
              <a:rPr lang="en-US" dirty="0" err="1">
                <a:effectLst/>
                <a:latin typeface="Helvetica" pitchFamily="2" charset="0"/>
              </a:rPr>
              <a:t>sentimento</a:t>
            </a:r>
            <a:r>
              <a:rPr lang="en-US" dirty="0">
                <a:effectLst/>
                <a:latin typeface="Helvetica" pitchFamily="2" charset="0"/>
              </a:rPr>
              <a:t> de amorosa tristeza </a:t>
            </a:r>
            <a:r>
              <a:rPr lang="en-US" dirty="0" err="1">
                <a:effectLst/>
                <a:latin typeface="Helvetica" pitchFamily="2" charset="0"/>
              </a:rPr>
              <a:t>por</a:t>
            </a:r>
            <a:r>
              <a:rPr lang="en-US" dirty="0">
                <a:effectLst/>
                <a:latin typeface="Helvetica" pitchFamily="2" charset="0"/>
              </a:rPr>
              <a:t> </a:t>
            </a:r>
            <a:r>
              <a:rPr lang="en-US" dirty="0" err="1">
                <a:effectLst/>
                <a:latin typeface="Helvetica" pitchFamily="2" charset="0"/>
              </a:rPr>
              <a:t>ter</a:t>
            </a:r>
            <a:r>
              <a:rPr lang="en-US" dirty="0">
                <a:latin typeface="Helvetica" pitchFamily="2" charset="0"/>
              </a:rPr>
              <a:t> </a:t>
            </a:r>
            <a:r>
              <a:rPr lang="en-US" dirty="0" err="1">
                <a:effectLst/>
                <a:latin typeface="Helvetica" pitchFamily="2" charset="0"/>
              </a:rPr>
              <a:t>causado</a:t>
            </a:r>
            <a:r>
              <a:rPr lang="en-US" dirty="0">
                <a:effectLst/>
                <a:latin typeface="Helvetica" pitchFamily="2" charset="0"/>
              </a:rPr>
              <a:t> </a:t>
            </a:r>
            <a:r>
              <a:rPr lang="en-US" dirty="0" err="1">
                <a:effectLst/>
                <a:latin typeface="Helvetica" pitchFamily="2" charset="0"/>
              </a:rPr>
              <a:t>prejuízo</a:t>
            </a:r>
            <a:r>
              <a:rPr lang="en-US" dirty="0">
                <a:effectLst/>
                <a:latin typeface="Helvetica" pitchFamily="2" charset="0"/>
              </a:rPr>
              <a:t> </a:t>
            </a:r>
            <a:r>
              <a:rPr lang="en-US" dirty="0" err="1">
                <a:effectLst/>
                <a:latin typeface="Helvetica" pitchFamily="2" charset="0"/>
              </a:rPr>
              <a:t>aos</a:t>
            </a:r>
            <a:r>
              <a:rPr lang="en-US" dirty="0">
                <a:effectLst/>
                <a:latin typeface="Helvetica" pitchFamily="2" charset="0"/>
              </a:rPr>
              <a:t> outros e a </a:t>
            </a:r>
            <a:r>
              <a:rPr lang="en-US" dirty="0" err="1">
                <a:effectLst/>
                <a:latin typeface="Helvetica" pitchFamily="2" charset="0"/>
              </a:rPr>
              <a:t>nós</a:t>
            </a:r>
            <a:r>
              <a:rPr lang="en-US" dirty="0">
                <a:effectLst/>
                <a:latin typeface="Helvetica" pitchFamily="2" charset="0"/>
              </a:rPr>
              <a:t> </a:t>
            </a:r>
            <a:r>
              <a:rPr lang="en-US" dirty="0" err="1">
                <a:effectLst/>
                <a:latin typeface="Helvetica" pitchFamily="2" charset="0"/>
              </a:rPr>
              <a:t>mesmos</a:t>
            </a:r>
            <a:r>
              <a:rPr lang="en-US" dirty="0">
                <a:effectLst/>
                <a:latin typeface="Helvetica" pitchFamily="2" charset="0"/>
              </a:rPr>
              <a:t>, as </a:t>
            </a:r>
            <a:r>
              <a:rPr lang="en-US" dirty="0" err="1">
                <a:effectLst/>
                <a:latin typeface="Helvetica" pitchFamily="2" charset="0"/>
              </a:rPr>
              <a:t>lágrimas</a:t>
            </a:r>
            <a:r>
              <a:rPr lang="en-US" dirty="0">
                <a:latin typeface="Helvetica" pitchFamily="2" charset="0"/>
              </a:rPr>
              <a:t> </a:t>
            </a:r>
            <a:r>
              <a:rPr lang="en-US" dirty="0" err="1">
                <a:effectLst/>
                <a:latin typeface="Helvetica" pitchFamily="2" charset="0"/>
              </a:rPr>
              <a:t>são</a:t>
            </a:r>
            <a:r>
              <a:rPr lang="en-US" dirty="0">
                <a:effectLst/>
                <a:latin typeface="Helvetica" pitchFamily="2" charset="0"/>
              </a:rPr>
              <a:t> </a:t>
            </a:r>
            <a:r>
              <a:rPr lang="en-US" dirty="0" err="1">
                <a:effectLst/>
                <a:latin typeface="Helvetica" pitchFamily="2" charset="0"/>
              </a:rPr>
              <a:t>purificadoras</a:t>
            </a:r>
            <a:r>
              <a:rPr lang="en-US" dirty="0">
                <a:effectLst/>
                <a:latin typeface="Helvetica" pitchFamily="2" charset="0"/>
              </a:rPr>
              <a:t>. </a:t>
            </a:r>
            <a:r>
              <a:rPr lang="en-US" dirty="0" err="1">
                <a:effectLst/>
                <a:latin typeface="Helvetica" pitchFamily="2" charset="0"/>
              </a:rPr>
              <a:t>Daí</a:t>
            </a:r>
            <a:r>
              <a:rPr lang="en-US" dirty="0">
                <a:effectLst/>
                <a:latin typeface="Helvetica" pitchFamily="2" charset="0"/>
              </a:rPr>
              <a:t> a </a:t>
            </a:r>
            <a:r>
              <a:rPr lang="en-US" dirty="0" err="1">
                <a:effectLst/>
                <a:latin typeface="Helvetica" pitchFamily="2" charset="0"/>
              </a:rPr>
              <a:t>promessa</a:t>
            </a:r>
            <a:r>
              <a:rPr lang="en-US" dirty="0">
                <a:effectLst/>
                <a:latin typeface="Helvetica" pitchFamily="2" charset="0"/>
              </a:rPr>
              <a:t> </a:t>
            </a:r>
            <a:r>
              <a:rPr lang="en-US" dirty="0" err="1">
                <a:effectLst/>
                <a:latin typeface="Helvetica" pitchFamily="2" charset="0"/>
              </a:rPr>
              <a:t>contida</a:t>
            </a:r>
            <a:r>
              <a:rPr lang="en-US" dirty="0">
                <a:effectLst/>
                <a:latin typeface="Helvetica" pitchFamily="2" charset="0"/>
              </a:rPr>
              <a:t> </a:t>
            </a:r>
            <a:r>
              <a:rPr lang="en-US" dirty="0" err="1">
                <a:effectLst/>
                <a:latin typeface="Helvetica" pitchFamily="2" charset="0"/>
              </a:rPr>
              <a:t>na</a:t>
            </a:r>
            <a:r>
              <a:rPr lang="en-US" dirty="0">
                <a:effectLst/>
                <a:latin typeface="Helvetica" pitchFamily="2" charset="0"/>
              </a:rPr>
              <a:t> </a:t>
            </a:r>
            <a:r>
              <a:rPr lang="en-US" dirty="0" err="1">
                <a:effectLst/>
                <a:latin typeface="Helvetica" pitchFamily="2" charset="0"/>
              </a:rPr>
              <a:t>bem-aventurança</a:t>
            </a:r>
            <a:r>
              <a:rPr lang="en-US" dirty="0">
                <a:effectLst/>
                <a:latin typeface="Helvetica" pitchFamily="2" charset="0"/>
              </a:rPr>
              <a:t>: “</a:t>
            </a:r>
            <a:r>
              <a:rPr lang="en-US" dirty="0" err="1">
                <a:effectLst/>
                <a:latin typeface="Helvetica" pitchFamily="2" charset="0"/>
              </a:rPr>
              <a:t>Felizes</a:t>
            </a:r>
            <a:r>
              <a:rPr lang="en-US" dirty="0">
                <a:effectLst/>
                <a:latin typeface="Helvetica" pitchFamily="2" charset="0"/>
              </a:rPr>
              <a:t> </a:t>
            </a:r>
            <a:r>
              <a:rPr lang="en-US" dirty="0" err="1">
                <a:effectLst/>
                <a:latin typeface="Helvetica" pitchFamily="2" charset="0"/>
              </a:rPr>
              <a:t>os</a:t>
            </a:r>
            <a:r>
              <a:rPr lang="en-US" dirty="0">
                <a:effectLst/>
                <a:latin typeface="Helvetica" pitchFamily="2" charset="0"/>
              </a:rPr>
              <a:t> </a:t>
            </a:r>
            <a:r>
              <a:rPr lang="en-US" dirty="0" err="1">
                <a:effectLst/>
                <a:latin typeface="Helvetica" pitchFamily="2" charset="0"/>
              </a:rPr>
              <a:t>aflitos</a:t>
            </a:r>
            <a:r>
              <a:rPr lang="en-US" dirty="0">
                <a:effectLst/>
                <a:latin typeface="Helvetica" pitchFamily="2" charset="0"/>
              </a:rPr>
              <a:t>, </a:t>
            </a:r>
            <a:r>
              <a:rPr lang="en-US" dirty="0" err="1">
                <a:effectLst/>
                <a:latin typeface="Helvetica" pitchFamily="2" charset="0"/>
              </a:rPr>
              <a:t>porque</a:t>
            </a:r>
            <a:r>
              <a:rPr lang="en-US" dirty="0">
                <a:effectLst/>
                <a:latin typeface="Helvetica" pitchFamily="2" charset="0"/>
              </a:rPr>
              <a:t> </a:t>
            </a:r>
            <a:r>
              <a:rPr lang="en-US" dirty="0" err="1">
                <a:effectLst/>
                <a:latin typeface="Helvetica" pitchFamily="2" charset="0"/>
              </a:rPr>
              <a:t>serão</a:t>
            </a:r>
            <a:r>
              <a:rPr lang="en-US" dirty="0">
                <a:effectLst/>
                <a:latin typeface="Helvetica" pitchFamily="2" charset="0"/>
              </a:rPr>
              <a:t> </a:t>
            </a:r>
            <a:r>
              <a:rPr lang="en-US" dirty="0" err="1">
                <a:effectLst/>
                <a:latin typeface="Helvetica" pitchFamily="2" charset="0"/>
              </a:rPr>
              <a:t>consolados</a:t>
            </a:r>
            <a:r>
              <a:rPr lang="en-US" dirty="0">
                <a:effectLst/>
                <a:latin typeface="Helvetica" pitchFamily="2" charset="0"/>
              </a:rPr>
              <a:t>”.</a:t>
            </a:r>
          </a:p>
          <a:p>
            <a:pPr algn="just">
              <a:spcBef>
                <a:spcPts val="600"/>
              </a:spcBef>
            </a:pPr>
            <a:endParaRPr lang="es-AR" sz="2200" i="1" dirty="0">
              <a:latin typeface="Calibri Light" panose="020F0302020204030204" pitchFamily="34"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4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09" y="61590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Picture 4" descr="A picture containing candle&#10;&#10;Description automatically generated">
            <a:extLst>
              <a:ext uri="{FF2B5EF4-FFF2-40B4-BE49-F238E27FC236}">
                <a16:creationId xmlns:a16="http://schemas.microsoft.com/office/drawing/2014/main" id="{FBF55E4D-C2E7-84E1-28AE-8653C60559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8520" y="329076"/>
            <a:ext cx="7987749" cy="5572649"/>
          </a:xfrm>
          <a:prstGeom prst="rect">
            <a:avLst/>
          </a:prstGeom>
        </p:spPr>
      </p:pic>
      <p:sp>
        <p:nvSpPr>
          <p:cNvPr id="8" name="TextBox 7">
            <a:extLst>
              <a:ext uri="{FF2B5EF4-FFF2-40B4-BE49-F238E27FC236}">
                <a16:creationId xmlns:a16="http://schemas.microsoft.com/office/drawing/2014/main" id="{900D44D7-9220-85F7-A308-2F5D0970063A}"/>
              </a:ext>
            </a:extLst>
          </p:cNvPr>
          <p:cNvSpPr txBox="1"/>
          <p:nvPr/>
        </p:nvSpPr>
        <p:spPr>
          <a:xfrm>
            <a:off x="3199572" y="6234940"/>
            <a:ext cx="6097656" cy="369332"/>
          </a:xfrm>
          <a:prstGeom prst="rect">
            <a:avLst/>
          </a:prstGeom>
          <a:noFill/>
        </p:spPr>
        <p:txBody>
          <a:bodyPr wrap="square">
            <a:spAutoFit/>
          </a:bodyPr>
          <a:lstStyle/>
          <a:p>
            <a:pPr algn="r"/>
            <a:r>
              <a:rPr lang="es-ES" sz="1800" dirty="0">
                <a:solidFill>
                  <a:srgbClr val="000000"/>
                </a:solidFill>
                <a:effectLst/>
                <a:latin typeface="Arial" panose="020B0604020202020204" pitchFamily="34" charset="0"/>
                <a:ea typeface="Times New Roman" panose="02020603050405020304" pitchFamily="18" charset="0"/>
              </a:rPr>
              <a:t>ESTAMOS EN ORACIÓN</a:t>
            </a:r>
            <a:endParaRPr lang="en-DO"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9425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750DC3C-BC0C-46D7-8CA7-6AF2346DD297}"/>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329236" y="234330"/>
            <a:ext cx="7790861" cy="3708708"/>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endParaRPr lang="en-US" sz="2800" dirty="0"/>
          </a:p>
          <a:p>
            <a:pPr algn="ctr">
              <a:spcBef>
                <a:spcPts val="600"/>
              </a:spcBef>
            </a:pPr>
            <a:endParaRPr lang="en-DO" sz="2800" i="1" dirty="0">
              <a:latin typeface="Calibri Light" panose="020F0302020204030204" pitchFamily="34" charset="0"/>
              <a:cs typeface="Calibri Light" panose="020F0302020204030204" pitchFamily="34" charset="0"/>
            </a:endParaRPr>
          </a:p>
          <a:p>
            <a:pPr algn="ctr">
              <a:spcBef>
                <a:spcPts val="600"/>
              </a:spcBef>
            </a:pPr>
            <a:endParaRPr lang="en-DO" sz="2800" i="1" dirty="0">
              <a:latin typeface="Calibri Light" panose="020F0302020204030204" pitchFamily="34" charset="0"/>
              <a:cs typeface="Calibri Light" panose="020F0302020204030204" pitchFamily="34" charset="0"/>
            </a:endParaRPr>
          </a:p>
          <a:p>
            <a:pPr algn="ctr">
              <a:spcBef>
                <a:spcPts val="600"/>
              </a:spcBef>
            </a:pPr>
            <a:r>
              <a:rPr lang="en-DO" sz="2800" i="1" dirty="0">
                <a:latin typeface="Calibri Light" panose="020F0302020204030204" pitchFamily="34" charset="0"/>
                <a:cs typeface="Calibri Light" panose="020F0302020204030204" pitchFamily="34" charset="0"/>
              </a:rPr>
              <a:t>Video </a:t>
            </a:r>
            <a:r>
              <a:rPr lang="es-AR" sz="2200" i="1" dirty="0">
                <a:latin typeface="Calibri Light" panose="020F0302020204030204" pitchFamily="34" charset="0"/>
                <a:cs typeface="Calibri Light" panose="020F0302020204030204" pitchFamily="34" charset="0"/>
              </a:rPr>
              <a:t>	</a:t>
            </a:r>
          </a:p>
          <a:p>
            <a:pPr algn="just">
              <a:spcBef>
                <a:spcPts val="600"/>
              </a:spcBef>
            </a:pPr>
            <a:endParaRPr lang="es-AR" sz="2200" i="1" dirty="0">
              <a:latin typeface="Calibri Light" panose="020F0302020204030204" pitchFamily="34" charset="0"/>
              <a:cs typeface="Calibri Light" panose="020F0302020204030204" pitchFamily="34" charset="0"/>
            </a:endParaRPr>
          </a:p>
          <a:p>
            <a:pPr algn="just">
              <a:spcBef>
                <a:spcPts val="600"/>
              </a:spcBef>
            </a:pP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hlinkClick r:id="rId3"/>
              </a:rPr>
              <a:t>https://www.youtube.com/watch?v=9gvjLWhx7zo</a:t>
            </a:r>
            <a:endParaRPr lang="es-AR" sz="2200" i="1" dirty="0">
              <a:latin typeface="Calibri Light" panose="020F0302020204030204" pitchFamily="34" charset="0"/>
              <a:cs typeface="Calibri Light" panose="020F0302020204030204" pitchFamily="34" charset="0"/>
            </a:endParaRPr>
          </a:p>
          <a:p>
            <a:pPr algn="just">
              <a:spcBef>
                <a:spcPts val="600"/>
              </a:spcBef>
            </a:pPr>
            <a:endParaRPr lang="es-AR" sz="2200" i="1" dirty="0">
              <a:latin typeface="Calibri Light" panose="020F0302020204030204" pitchFamily="34"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00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7015"/>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728346" y="337157"/>
            <a:ext cx="7362964" cy="6109365"/>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endParaRPr lang="es-ES_tradnl" sz="2400" dirty="0">
              <a:effectLst/>
              <a:latin typeface="Helvetica" pitchFamily="2" charset="0"/>
            </a:endParaRPr>
          </a:p>
          <a:p>
            <a:pPr algn="just"/>
            <a:endParaRPr lang="es-ES_tradnl" sz="2400" dirty="0">
              <a:latin typeface="Helvetica" pitchFamily="2" charset="0"/>
            </a:endParaRPr>
          </a:p>
          <a:p>
            <a:pPr algn="just"/>
            <a:r>
              <a:rPr lang="es-ES_tradnl" sz="2400" dirty="0">
                <a:effectLst/>
                <a:latin typeface="Helvetica" pitchFamily="2" charset="0"/>
              </a:rPr>
              <a:t>Juan 15, 4-9</a:t>
            </a:r>
          </a:p>
          <a:p>
            <a:pPr algn="just"/>
            <a:endParaRPr lang="es-ES_tradnl" sz="2400" dirty="0">
              <a:effectLst/>
              <a:latin typeface="Helvetica" pitchFamily="2" charset="0"/>
            </a:endParaRPr>
          </a:p>
          <a:p>
            <a:pPr algn="just"/>
            <a:r>
              <a:rPr lang="es-ES_tradnl" sz="2000" i="0" dirty="0">
                <a:solidFill>
                  <a:srgbClr val="444444"/>
                </a:solidFill>
                <a:effectLst/>
                <a:latin typeface="google_sansregular"/>
              </a:rPr>
              <a:t>P</a:t>
            </a:r>
            <a:r>
              <a:rPr lang="es-ES_tradnl" sz="2000" b="0" i="0" dirty="0">
                <a:solidFill>
                  <a:srgbClr val="444444"/>
                </a:solidFill>
                <a:effectLst/>
                <a:latin typeface="google_sansregular"/>
              </a:rPr>
              <a:t>ermanezcan en mí como yo en ustedes. Una rama no puede producir fruto por sí misma si no permanece unida a la vid; tampoco ustedes pueden producir fruto si no permanecen en mí. Yo soy la vid y ustedes las ramas. El que permanece en mí y yo en él, ése da mucho fruto, pero sin mí, no pueden hacer nada. El que no permanece en mí lo tiran y se seca; como a las ramas, que las amontonan, se echan al fuego y se queman. Mientras ustedes permanezcan en mí y mis palabras permanezcan en ustedes, pidan lo que quieran y lo conseguirán. Mi Padre es glorificado cuando ustedes producen abundantes frutos: entonces pasan a ser discípulos míos. Como el Padre me amó, así también los he amado yo: permanezcan en mi amor.</a:t>
            </a: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13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478967"/>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55023" y="478967"/>
            <a:ext cx="7362964" cy="6709529"/>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endParaRPr lang="es-ES_tradnl" sz="2400" dirty="0">
              <a:effectLst/>
              <a:latin typeface="Helvetica" pitchFamily="2" charset="0"/>
            </a:endParaRPr>
          </a:p>
          <a:p>
            <a:pPr algn="just"/>
            <a:endParaRPr lang="es-ES_tradnl" sz="2000" dirty="0">
              <a:latin typeface="Helvetica" pitchFamily="2" charset="0"/>
            </a:endParaRPr>
          </a:p>
          <a:p>
            <a:pPr algn="just"/>
            <a:r>
              <a:rPr lang="en-US" sz="2000" dirty="0">
                <a:effectLst/>
                <a:latin typeface="Helvetica" pitchFamily="2" charset="0"/>
              </a:rPr>
              <a:t>Joao 15, 4-9</a:t>
            </a:r>
          </a:p>
          <a:p>
            <a:pPr algn="just"/>
            <a:endParaRPr lang="en-US" sz="2000" dirty="0">
              <a:effectLst/>
              <a:latin typeface="Helvetica" pitchFamily="2" charset="0"/>
            </a:endParaRPr>
          </a:p>
          <a:p>
            <a:pPr algn="just"/>
            <a:r>
              <a:rPr lang="en-US" sz="2000" b="0" i="0" u="none" strike="noStrike" dirty="0" err="1">
                <a:solidFill>
                  <a:srgbClr val="444444"/>
                </a:solidFill>
                <a:effectLst/>
                <a:latin typeface="google_sansregular"/>
              </a:rPr>
              <a:t>Permanecei</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em</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mim</a:t>
            </a:r>
            <a:r>
              <a:rPr lang="en-US" sz="2000" b="0" i="0" u="none" strike="noStrike" dirty="0">
                <a:solidFill>
                  <a:srgbClr val="444444"/>
                </a:solidFill>
                <a:effectLst/>
                <a:latin typeface="google_sansregular"/>
              </a:rPr>
              <a:t> e </a:t>
            </a:r>
            <a:r>
              <a:rPr lang="en-US" sz="2000" b="0" i="0" u="none" strike="noStrike" dirty="0" err="1">
                <a:solidFill>
                  <a:srgbClr val="444444"/>
                </a:solidFill>
                <a:effectLst/>
                <a:latin typeface="google_sansregular"/>
              </a:rPr>
              <a:t>eu</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permanecerei</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em</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vós</a:t>
            </a:r>
            <a:r>
              <a:rPr lang="en-US" sz="2000" b="0" i="0" u="none" strike="noStrike" dirty="0">
                <a:solidFill>
                  <a:srgbClr val="444444"/>
                </a:solidFill>
                <a:effectLst/>
                <a:latin typeface="google_sansregular"/>
              </a:rPr>
              <a:t>. O </a:t>
            </a:r>
            <a:r>
              <a:rPr lang="en-US" sz="2000" b="0" i="0" u="none" strike="noStrike" dirty="0" err="1">
                <a:solidFill>
                  <a:srgbClr val="444444"/>
                </a:solidFill>
                <a:effectLst/>
                <a:latin typeface="google_sansregular"/>
              </a:rPr>
              <a:t>ramo</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não</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pode</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dar</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fruto</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por</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si</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mesmo</a:t>
            </a:r>
            <a:r>
              <a:rPr lang="en-US" sz="2000" b="0" i="0" u="none" strike="noStrike" dirty="0">
                <a:solidFill>
                  <a:srgbClr val="444444"/>
                </a:solidFill>
                <a:effectLst/>
                <a:latin typeface="google_sansregular"/>
              </a:rPr>
              <a:t>, se </a:t>
            </a:r>
            <a:r>
              <a:rPr lang="en-US" sz="2000" b="0" i="0" u="none" strike="noStrike" dirty="0" err="1">
                <a:solidFill>
                  <a:srgbClr val="444444"/>
                </a:solidFill>
                <a:effectLst/>
                <a:latin typeface="google_sansregular"/>
              </a:rPr>
              <a:t>não</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permanecer</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na</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videira</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Assim</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também</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vós</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não</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podeis</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tampouco</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dar</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fruto</a:t>
            </a:r>
            <a:r>
              <a:rPr lang="en-US" sz="2000" b="0" i="0" u="none" strike="noStrike" dirty="0">
                <a:solidFill>
                  <a:srgbClr val="444444"/>
                </a:solidFill>
                <a:effectLst/>
                <a:latin typeface="google_sansregular"/>
              </a:rPr>
              <a:t>, se </a:t>
            </a:r>
            <a:r>
              <a:rPr lang="en-US" sz="2000" b="0" i="0" u="none" strike="noStrike" dirty="0" err="1">
                <a:solidFill>
                  <a:srgbClr val="444444"/>
                </a:solidFill>
                <a:effectLst/>
                <a:latin typeface="google_sansregular"/>
              </a:rPr>
              <a:t>não</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permanecerdes</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em</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mim</a:t>
            </a:r>
            <a:r>
              <a:rPr lang="en-US" sz="2000" b="0" i="0" u="none" strike="noStrike" dirty="0">
                <a:solidFill>
                  <a:srgbClr val="444444"/>
                </a:solidFill>
                <a:effectLst/>
                <a:latin typeface="google_sansregular"/>
              </a:rPr>
              <a:t>. Eu sou a </a:t>
            </a:r>
            <a:r>
              <a:rPr lang="en-US" sz="2000" b="0" i="0" u="none" strike="noStrike" dirty="0" err="1">
                <a:solidFill>
                  <a:srgbClr val="444444"/>
                </a:solidFill>
                <a:effectLst/>
                <a:latin typeface="google_sansregular"/>
              </a:rPr>
              <a:t>videira</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vós</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os</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ramos</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Quem</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permanecer</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em</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mim</a:t>
            </a:r>
            <a:r>
              <a:rPr lang="en-US" sz="2000" b="0" i="0" u="none" strike="noStrike" dirty="0">
                <a:solidFill>
                  <a:srgbClr val="444444"/>
                </a:solidFill>
                <a:effectLst/>
                <a:latin typeface="google_sansregular"/>
              </a:rPr>
              <a:t> e </a:t>
            </a:r>
            <a:r>
              <a:rPr lang="en-US" sz="2000" b="0" i="0" u="none" strike="noStrike" dirty="0" err="1">
                <a:solidFill>
                  <a:srgbClr val="444444"/>
                </a:solidFill>
                <a:effectLst/>
                <a:latin typeface="google_sansregular"/>
              </a:rPr>
              <a:t>eu</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nele</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esse</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dá</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muito</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fruto</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porque</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sem</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mim</a:t>
            </a:r>
            <a:r>
              <a:rPr lang="en-US" sz="2000" b="0" i="0" u="none" strike="noStrike" dirty="0">
                <a:solidFill>
                  <a:srgbClr val="444444"/>
                </a:solidFill>
                <a:effectLst/>
                <a:latin typeface="google_sansregular"/>
              </a:rPr>
              <a:t> nada </a:t>
            </a:r>
            <a:r>
              <a:rPr lang="en-US" sz="2000" b="0" i="0" u="none" strike="noStrike" dirty="0" err="1">
                <a:solidFill>
                  <a:srgbClr val="444444"/>
                </a:solidFill>
                <a:effectLst/>
                <a:latin typeface="google_sansregular"/>
              </a:rPr>
              <a:t>podeis</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fazer</a:t>
            </a:r>
            <a:r>
              <a:rPr lang="en-US" sz="2000" b="0" i="0" u="none" strike="noStrike" dirty="0">
                <a:solidFill>
                  <a:srgbClr val="444444"/>
                </a:solidFill>
                <a:effectLst/>
                <a:latin typeface="google_sansregular"/>
              </a:rPr>
              <a:t>. Se </a:t>
            </a:r>
            <a:r>
              <a:rPr lang="en-US" sz="2000" b="0" i="0" u="none" strike="noStrike" dirty="0" err="1">
                <a:solidFill>
                  <a:srgbClr val="444444"/>
                </a:solidFill>
                <a:effectLst/>
                <a:latin typeface="google_sansregular"/>
              </a:rPr>
              <a:t>alguém</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não</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permanecer</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em</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mim</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será</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lançado</a:t>
            </a:r>
            <a:r>
              <a:rPr lang="en-US" sz="2000" b="0" i="0" u="none" strike="noStrike" dirty="0">
                <a:solidFill>
                  <a:srgbClr val="444444"/>
                </a:solidFill>
                <a:effectLst/>
                <a:latin typeface="google_sansregular"/>
              </a:rPr>
              <a:t> fora, </a:t>
            </a:r>
            <a:r>
              <a:rPr lang="en-US" sz="2000" b="0" i="0" u="none" strike="noStrike" dirty="0" err="1">
                <a:solidFill>
                  <a:srgbClr val="444444"/>
                </a:solidFill>
                <a:effectLst/>
                <a:latin typeface="google_sansregular"/>
              </a:rPr>
              <a:t>como</a:t>
            </a:r>
            <a:r>
              <a:rPr lang="en-US" sz="2000" b="0" i="0" u="none" strike="noStrike" dirty="0">
                <a:solidFill>
                  <a:srgbClr val="444444"/>
                </a:solidFill>
                <a:effectLst/>
                <a:latin typeface="google_sansregular"/>
              </a:rPr>
              <a:t> o </a:t>
            </a:r>
            <a:r>
              <a:rPr lang="en-US" sz="2000" b="0" i="0" u="none" strike="noStrike" dirty="0" err="1">
                <a:solidFill>
                  <a:srgbClr val="444444"/>
                </a:solidFill>
                <a:effectLst/>
                <a:latin typeface="google_sansregular"/>
              </a:rPr>
              <a:t>ramo</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Ele</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secará</a:t>
            </a:r>
            <a:r>
              <a:rPr lang="en-US" sz="2000" b="0" i="0" u="none" strike="noStrike" dirty="0">
                <a:solidFill>
                  <a:srgbClr val="444444"/>
                </a:solidFill>
                <a:effectLst/>
                <a:latin typeface="google_sansregular"/>
              </a:rPr>
              <a:t> e </a:t>
            </a:r>
            <a:r>
              <a:rPr lang="en-US" sz="2000" b="0" i="0" u="none" strike="noStrike" dirty="0" err="1">
                <a:solidFill>
                  <a:srgbClr val="444444"/>
                </a:solidFill>
                <a:effectLst/>
                <a:latin typeface="google_sansregular"/>
              </a:rPr>
              <a:t>hão</a:t>
            </a:r>
            <a:r>
              <a:rPr lang="en-US" sz="2000" b="0" i="0" u="none" strike="noStrike" dirty="0">
                <a:solidFill>
                  <a:srgbClr val="444444"/>
                </a:solidFill>
                <a:effectLst/>
                <a:latin typeface="google_sansregular"/>
              </a:rPr>
              <a:t> de </a:t>
            </a:r>
            <a:r>
              <a:rPr lang="en-US" sz="2000" b="0" i="0" u="none" strike="noStrike" dirty="0" err="1">
                <a:solidFill>
                  <a:srgbClr val="444444"/>
                </a:solidFill>
                <a:effectLst/>
                <a:latin typeface="google_sansregular"/>
              </a:rPr>
              <a:t>ajuntá</a:t>
            </a:r>
            <a:r>
              <a:rPr lang="en-US" sz="2000" b="0" i="0" u="none" strike="noStrike" dirty="0">
                <a:solidFill>
                  <a:srgbClr val="444444"/>
                </a:solidFill>
                <a:effectLst/>
                <a:latin typeface="google_sansregular"/>
              </a:rPr>
              <a:t>-lo e </a:t>
            </a:r>
            <a:r>
              <a:rPr lang="en-US" sz="2000" b="0" i="0" u="none" strike="noStrike" dirty="0" err="1">
                <a:solidFill>
                  <a:srgbClr val="444444"/>
                </a:solidFill>
                <a:effectLst/>
                <a:latin typeface="google_sansregular"/>
              </a:rPr>
              <a:t>lançá</a:t>
            </a:r>
            <a:r>
              <a:rPr lang="en-US" sz="2000" b="0" i="0" u="none" strike="noStrike" dirty="0">
                <a:solidFill>
                  <a:srgbClr val="444444"/>
                </a:solidFill>
                <a:effectLst/>
                <a:latin typeface="google_sansregular"/>
              </a:rPr>
              <a:t>-lo </a:t>
            </a:r>
            <a:r>
              <a:rPr lang="en-US" sz="2000" b="0" i="0" u="none" strike="noStrike" dirty="0" err="1">
                <a:solidFill>
                  <a:srgbClr val="444444"/>
                </a:solidFill>
                <a:effectLst/>
                <a:latin typeface="google_sansregular"/>
              </a:rPr>
              <a:t>ao</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fogo</a:t>
            </a:r>
            <a:r>
              <a:rPr lang="en-US" sz="2000" b="0" i="0" u="none" strike="noStrike" dirty="0">
                <a:solidFill>
                  <a:srgbClr val="444444"/>
                </a:solidFill>
                <a:effectLst/>
                <a:latin typeface="google_sansregular"/>
              </a:rPr>
              <a:t>, e </a:t>
            </a:r>
            <a:r>
              <a:rPr lang="en-US" sz="2000" b="0" i="0" u="none" strike="noStrike" dirty="0" err="1">
                <a:solidFill>
                  <a:srgbClr val="444444"/>
                </a:solidFill>
                <a:effectLst/>
                <a:latin typeface="google_sansregular"/>
              </a:rPr>
              <a:t>será</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queimado</a:t>
            </a:r>
            <a:r>
              <a:rPr lang="en-US" sz="2000" b="0" i="0" u="none" strike="noStrike" dirty="0">
                <a:solidFill>
                  <a:srgbClr val="444444"/>
                </a:solidFill>
                <a:effectLst/>
                <a:latin typeface="google_sansregular"/>
              </a:rPr>
              <a:t>. Se </a:t>
            </a:r>
            <a:r>
              <a:rPr lang="en-US" sz="2000" b="0" i="0" u="none" strike="noStrike" dirty="0" err="1">
                <a:solidFill>
                  <a:srgbClr val="444444"/>
                </a:solidFill>
                <a:effectLst/>
                <a:latin typeface="google_sansregular"/>
              </a:rPr>
              <a:t>permanecerdes</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em</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mim</a:t>
            </a:r>
            <a:r>
              <a:rPr lang="en-US" sz="2000" b="0" i="0" u="none" strike="noStrike" dirty="0">
                <a:solidFill>
                  <a:srgbClr val="444444"/>
                </a:solidFill>
                <a:effectLst/>
                <a:latin typeface="google_sansregular"/>
              </a:rPr>
              <a:t>, e as </a:t>
            </a:r>
            <a:r>
              <a:rPr lang="en-US" sz="2000" b="0" i="0" u="none" strike="noStrike" dirty="0" err="1">
                <a:solidFill>
                  <a:srgbClr val="444444"/>
                </a:solidFill>
                <a:effectLst/>
                <a:latin typeface="google_sansregular"/>
              </a:rPr>
              <a:t>minhas</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palavras</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permanecerem</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em</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vós</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pedireis</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tudo</a:t>
            </a:r>
            <a:r>
              <a:rPr lang="en-US" sz="2000" b="0" i="0" u="none" strike="noStrike" dirty="0">
                <a:solidFill>
                  <a:srgbClr val="444444"/>
                </a:solidFill>
                <a:effectLst/>
                <a:latin typeface="google_sansregular"/>
              </a:rPr>
              <a:t> o que </a:t>
            </a:r>
            <a:r>
              <a:rPr lang="en-US" sz="2000" b="0" i="0" u="none" strike="noStrike" dirty="0" err="1">
                <a:solidFill>
                  <a:srgbClr val="444444"/>
                </a:solidFill>
                <a:effectLst/>
                <a:latin typeface="google_sansregular"/>
              </a:rPr>
              <a:t>quiserdes</a:t>
            </a:r>
            <a:r>
              <a:rPr lang="en-US" sz="2000" b="0" i="0" u="none" strike="noStrike" dirty="0">
                <a:solidFill>
                  <a:srgbClr val="444444"/>
                </a:solidFill>
                <a:effectLst/>
                <a:latin typeface="google_sansregular"/>
              </a:rPr>
              <a:t> e </a:t>
            </a:r>
            <a:r>
              <a:rPr lang="en-US" sz="2000" b="0" i="0" u="none" strike="noStrike" dirty="0" err="1">
                <a:solidFill>
                  <a:srgbClr val="444444"/>
                </a:solidFill>
                <a:effectLst/>
                <a:latin typeface="google_sansregular"/>
              </a:rPr>
              <a:t>vos</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será</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feito</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Nisso</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é</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glorificado</a:t>
            </a:r>
            <a:r>
              <a:rPr lang="en-US" sz="2000" b="0" i="0" u="none" strike="noStrike" dirty="0">
                <a:solidFill>
                  <a:srgbClr val="444444"/>
                </a:solidFill>
                <a:effectLst/>
                <a:latin typeface="google_sansregular"/>
              </a:rPr>
              <a:t> meu Pai, para que </a:t>
            </a:r>
            <a:r>
              <a:rPr lang="en-US" sz="2000" b="0" i="0" u="none" strike="noStrike" dirty="0" err="1">
                <a:solidFill>
                  <a:srgbClr val="444444"/>
                </a:solidFill>
                <a:effectLst/>
                <a:latin typeface="google_sansregular"/>
              </a:rPr>
              <a:t>deis</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muito</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fruto</a:t>
            </a:r>
            <a:r>
              <a:rPr lang="en-US" sz="2000" b="0" i="0" u="none" strike="noStrike" dirty="0">
                <a:solidFill>
                  <a:srgbClr val="444444"/>
                </a:solidFill>
                <a:effectLst/>
                <a:latin typeface="google_sansregular"/>
              </a:rPr>
              <a:t> e </a:t>
            </a:r>
            <a:r>
              <a:rPr lang="en-US" sz="2000" b="0" i="0" u="none" strike="noStrike" dirty="0" err="1">
                <a:solidFill>
                  <a:srgbClr val="444444"/>
                </a:solidFill>
                <a:effectLst/>
                <a:latin typeface="google_sansregular"/>
              </a:rPr>
              <a:t>vos</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torneis</a:t>
            </a:r>
            <a:r>
              <a:rPr lang="en-US" sz="2000" b="0" i="0" u="none" strike="noStrike" dirty="0">
                <a:solidFill>
                  <a:srgbClr val="444444"/>
                </a:solidFill>
                <a:effectLst/>
                <a:latin typeface="google_sansregular"/>
              </a:rPr>
              <a:t> meus </a:t>
            </a:r>
            <a:r>
              <a:rPr lang="en-US" sz="2000" b="0" i="0" u="none" strike="noStrike" dirty="0" err="1">
                <a:solidFill>
                  <a:srgbClr val="444444"/>
                </a:solidFill>
                <a:effectLst/>
                <a:latin typeface="google_sansregular"/>
              </a:rPr>
              <a:t>discípulos</a:t>
            </a:r>
            <a:r>
              <a:rPr lang="en-US" sz="2000" b="0" i="0" u="none" strike="noStrike" dirty="0">
                <a:solidFill>
                  <a:srgbClr val="444444"/>
                </a:solidFill>
                <a:effectLst/>
                <a:latin typeface="google_sansregular"/>
              </a:rPr>
              <a:t>. Como o Pai me ama, </a:t>
            </a:r>
            <a:r>
              <a:rPr lang="en-US" sz="2000" b="0" i="0" u="none" strike="noStrike" dirty="0" err="1">
                <a:solidFill>
                  <a:srgbClr val="444444"/>
                </a:solidFill>
                <a:effectLst/>
                <a:latin typeface="google_sansregular"/>
              </a:rPr>
              <a:t>assim</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também</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eu</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vos</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amo</a:t>
            </a:r>
            <a:r>
              <a:rPr lang="en-US" sz="2000" b="0" i="0" u="none" strike="noStrike" dirty="0">
                <a:solidFill>
                  <a:srgbClr val="444444"/>
                </a:solidFill>
                <a:effectLst/>
                <a:latin typeface="google_sansregular"/>
              </a:rPr>
              <a:t>. </a:t>
            </a:r>
            <a:r>
              <a:rPr lang="en-US" sz="2000" b="0" i="0" u="none" strike="noStrike" dirty="0" err="1">
                <a:solidFill>
                  <a:srgbClr val="444444"/>
                </a:solidFill>
                <a:effectLst/>
                <a:latin typeface="google_sansregular"/>
              </a:rPr>
              <a:t>Perseverai</a:t>
            </a:r>
            <a:r>
              <a:rPr lang="en-US" sz="2000" b="0" i="0" u="none" strike="noStrike" dirty="0">
                <a:solidFill>
                  <a:srgbClr val="444444"/>
                </a:solidFill>
                <a:effectLst/>
                <a:latin typeface="google_sansregular"/>
              </a:rPr>
              <a:t> no meu amor.</a:t>
            </a:r>
            <a:endParaRPr lang="en-US" sz="2000" b="0" i="0" u="none" strike="noStrike" dirty="0">
              <a:effectLst/>
              <a:latin typeface="Roboto" panose="02000000000000000000" pitchFamily="2" charset="0"/>
            </a:endParaRPr>
          </a:p>
          <a:p>
            <a:pPr algn="just">
              <a:spcBef>
                <a:spcPts val="600"/>
              </a:spcBef>
            </a:pPr>
            <a:br>
              <a:rPr lang="en-US" sz="2400" dirty="0"/>
            </a:br>
            <a:endParaRPr lang="es-AR" sz="2200" i="1" dirty="0">
              <a:latin typeface="Calibri Light" panose="020F0302020204030204" pitchFamily="34"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636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103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427126" y="321026"/>
            <a:ext cx="7790861" cy="6848029"/>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Julio 19</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s-ES_tradnl" sz="2400" dirty="0">
              <a:latin typeface="Helvetica" pitchFamily="2" charset="0"/>
            </a:endParaRPr>
          </a:p>
          <a:p>
            <a:pPr algn="just"/>
            <a:r>
              <a:rPr lang="es-ES_tradnl" dirty="0">
                <a:effectLst/>
                <a:latin typeface="Helvetica" pitchFamily="2" charset="0"/>
              </a:rPr>
              <a:t>Si hacemos hincapié en lo que Dios está haciendo por nosotros, como lo hacemos en la Oración </a:t>
            </a:r>
            <a:r>
              <a:rPr lang="es-ES_tradnl" dirty="0" err="1">
                <a:effectLst/>
                <a:latin typeface="Helvetica" pitchFamily="2" charset="0"/>
              </a:rPr>
              <a:t>Centrante</a:t>
            </a:r>
            <a:r>
              <a:rPr lang="es-ES_tradnl" dirty="0">
                <a:effectLst/>
                <a:latin typeface="Helvetica" pitchFamily="2" charset="0"/>
              </a:rPr>
              <a:t>, comenzamos el camino espiritual desde un lugar diferente del que ha sido tradicional en el pasado. Comenzamos el camino, no con nosotros mismos y con lo que vamos a hacer por Dios, sino con Dios y con lo que Dios está haciendo por nosotros. </a:t>
            </a:r>
          </a:p>
          <a:p>
            <a:pPr algn="just"/>
            <a:endParaRPr lang="es-ES_tradnl" dirty="0">
              <a:latin typeface="Helvetica" pitchFamily="2" charset="0"/>
            </a:endParaRPr>
          </a:p>
          <a:p>
            <a:pPr algn="just"/>
            <a:r>
              <a:rPr lang="es-ES_tradnl" dirty="0">
                <a:effectLst/>
                <a:latin typeface="Helvetica" pitchFamily="2" charset="0"/>
              </a:rPr>
              <a:t>Consentimos a la presencia de Dios, dejando a Dios decidir qué quiere que hagamos. Dios parece querer descubrir cómo es vivir una vida humana en nosotros, y cada uno de nosotros es la única persona que es capaz de darle esa alegría. Por lo tanto, nuestra dignidad es incomparable. </a:t>
            </a:r>
          </a:p>
          <a:p>
            <a:pPr algn="just"/>
            <a:endParaRPr lang="es-ES_tradnl" dirty="0">
              <a:latin typeface="Helvetica" pitchFamily="2" charset="0"/>
            </a:endParaRPr>
          </a:p>
          <a:p>
            <a:pPr algn="just"/>
            <a:r>
              <a:rPr lang="es-ES_tradnl" dirty="0">
                <a:effectLst/>
                <a:latin typeface="Helvetica" pitchFamily="2" charset="0"/>
              </a:rPr>
              <a:t>Somos invitados a darle a Dios la oportunidad de experimentar a Dios en nuestra humanidad, en nuestras dificultades, en nuestras debilidades, en nuestras adicciones, en nuestros pecados. Jesús eligió formar parte de la experiencia de vida de todos, cualquiera sea ésta, y elevar a todos a la unión divina.</a:t>
            </a:r>
          </a:p>
          <a:p>
            <a:pPr algn="just"/>
            <a:endParaRPr lang="es-ES_tradnl" sz="2000" dirty="0">
              <a:effectLst/>
              <a:latin typeface="Helvetica" pitchFamily="2" charset="0"/>
            </a:endParaRPr>
          </a:p>
          <a:p>
            <a:pPr algn="just"/>
            <a:endParaRPr lang="es-ES_tradnl" sz="2400"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1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750DC3C-BC0C-46D7-8CA7-6AF2346DD297}"/>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77800" y="152400"/>
            <a:ext cx="8269516" cy="7017306"/>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a:t>
            </a:r>
          </a:p>
          <a:p>
            <a:pPr>
              <a:spcBef>
                <a:spcPts val="600"/>
              </a:spcBef>
            </a:pPr>
            <a:r>
              <a:rPr lang="pt-PT" sz="2800" dirty="0"/>
              <a:t>                       contemplativa.     	19 de </a:t>
            </a:r>
            <a:r>
              <a:rPr lang="en-US" sz="2800" dirty="0" err="1"/>
              <a:t>julio</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spcBef>
                <a:spcPts val="600"/>
              </a:spcBef>
            </a:pPr>
            <a:r>
              <a:rPr lang="es-AR" sz="2200" i="1" dirty="0">
                <a:latin typeface="Calibri Light" panose="020F0302020204030204" pitchFamily="34" charset="0"/>
                <a:cs typeface="Calibri Light" panose="020F0302020204030204" pitchFamily="34" charset="0"/>
              </a:rPr>
              <a:t>Tomas Keating</a:t>
            </a:r>
          </a:p>
          <a:p>
            <a:pPr algn="just">
              <a:spcBef>
                <a:spcPts val="600"/>
              </a:spcBef>
            </a:pPr>
            <a:endParaRPr lang="es-AR" sz="2200" i="1" dirty="0">
              <a:latin typeface="Calibri Light" panose="020F0302020204030204" pitchFamily="34" charset="0"/>
              <a:cs typeface="Calibri Light" panose="020F0302020204030204" pitchFamily="34" charset="0"/>
            </a:endParaRPr>
          </a:p>
          <a:p>
            <a:pPr algn="just"/>
            <a:r>
              <a:rPr lang="es-AR" dirty="0">
                <a:latin typeface="Helvetica" pitchFamily="2" charset="0"/>
                <a:cs typeface="Calibri Light" panose="020F0302020204030204" pitchFamily="34" charset="0"/>
              </a:rPr>
              <a:t>Se permanecemos firmes </a:t>
            </a:r>
            <a:r>
              <a:rPr lang="es-AR" dirty="0" err="1">
                <a:latin typeface="Helvetica" pitchFamily="2" charset="0"/>
                <a:cs typeface="Calibri Light" panose="020F0302020204030204" pitchFamily="34" charset="0"/>
              </a:rPr>
              <a:t>naquilo</a:t>
            </a:r>
            <a:r>
              <a:rPr lang="es-AR" dirty="0">
                <a:latin typeface="Helvetica" pitchFamily="2" charset="0"/>
                <a:cs typeface="Calibri Light" panose="020F0302020204030204" pitchFamily="34" charset="0"/>
              </a:rPr>
              <a:t> que Deus está </a:t>
            </a:r>
            <a:r>
              <a:rPr lang="es-AR" dirty="0" err="1">
                <a:latin typeface="Helvetica" pitchFamily="2" charset="0"/>
                <a:cs typeface="Calibri Light" panose="020F0302020204030204" pitchFamily="34" charset="0"/>
              </a:rPr>
              <a:t>fazendo</a:t>
            </a:r>
            <a:r>
              <a:rPr lang="es-AR" dirty="0">
                <a:latin typeface="Helvetica" pitchFamily="2" charset="0"/>
                <a:cs typeface="Calibri Light" panose="020F0302020204030204" pitchFamily="34" charset="0"/>
              </a:rPr>
              <a:t> por </a:t>
            </a:r>
            <a:r>
              <a:rPr lang="es-AR" dirty="0" err="1">
                <a:latin typeface="Helvetica" pitchFamily="2" charset="0"/>
                <a:cs typeface="Calibri Light" panose="020F0302020204030204" pitchFamily="34" charset="0"/>
              </a:rPr>
              <a:t>nós</a:t>
            </a:r>
            <a:r>
              <a:rPr lang="es-AR" dirty="0">
                <a:latin typeface="Helvetica" pitchFamily="2" charset="0"/>
                <a:cs typeface="Calibri Light" panose="020F0302020204030204" pitchFamily="34" charset="0"/>
              </a:rPr>
              <a:t>, tal como o </a:t>
            </a:r>
            <a:r>
              <a:rPr lang="es-AR" dirty="0" err="1">
                <a:latin typeface="Helvetica" pitchFamily="2" charset="0"/>
                <a:cs typeface="Calibri Light" panose="020F0302020204030204" pitchFamily="34" charset="0"/>
              </a:rPr>
              <a:t>fazemos</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na</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Oração</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Centrante</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começamos</a:t>
            </a:r>
            <a:r>
              <a:rPr lang="es-AR" dirty="0">
                <a:latin typeface="Helvetica" pitchFamily="2" charset="0"/>
                <a:cs typeface="Calibri Light" panose="020F0302020204030204" pitchFamily="34" charset="0"/>
              </a:rPr>
              <a:t> o </a:t>
            </a:r>
            <a:r>
              <a:rPr lang="es-AR" dirty="0" err="1">
                <a:latin typeface="Helvetica" pitchFamily="2" charset="0"/>
                <a:cs typeface="Calibri Light" panose="020F0302020204030204" pitchFamily="34" charset="0"/>
              </a:rPr>
              <a:t>caminho</a:t>
            </a:r>
            <a:r>
              <a:rPr lang="es-AR" dirty="0">
                <a:latin typeface="Helvetica" pitchFamily="2" charset="0"/>
                <a:cs typeface="Calibri Light" panose="020F0302020204030204" pitchFamily="34" charset="0"/>
              </a:rPr>
              <a:t> espiritual a partir de </a:t>
            </a:r>
            <a:r>
              <a:rPr lang="es-AR" dirty="0" err="1">
                <a:latin typeface="Helvetica" pitchFamily="2" charset="0"/>
                <a:cs typeface="Calibri Light" panose="020F0302020204030204" pitchFamily="34" charset="0"/>
              </a:rPr>
              <a:t>um</a:t>
            </a:r>
            <a:r>
              <a:rPr lang="es-AR" dirty="0">
                <a:latin typeface="Helvetica" pitchFamily="2" charset="0"/>
                <a:cs typeface="Calibri Light" panose="020F0302020204030204" pitchFamily="34" charset="0"/>
              </a:rPr>
              <a:t> lugar diferente </a:t>
            </a:r>
            <a:r>
              <a:rPr lang="es-AR" dirty="0" err="1">
                <a:latin typeface="Helvetica" pitchFamily="2" charset="0"/>
                <a:cs typeface="Calibri Light" panose="020F0302020204030204" pitchFamily="34" charset="0"/>
              </a:rPr>
              <a:t>daquele</a:t>
            </a:r>
            <a:r>
              <a:rPr lang="es-AR" dirty="0">
                <a:latin typeface="Helvetica" pitchFamily="2" charset="0"/>
                <a:cs typeface="Calibri Light" panose="020F0302020204030204" pitchFamily="34" charset="0"/>
              </a:rPr>
              <a:t> que </a:t>
            </a:r>
            <a:r>
              <a:rPr lang="es-AR" dirty="0" err="1">
                <a:latin typeface="Helvetica" pitchFamily="2" charset="0"/>
                <a:cs typeface="Calibri Light" panose="020F0302020204030204" pitchFamily="34" charset="0"/>
              </a:rPr>
              <a:t>foi</a:t>
            </a:r>
            <a:r>
              <a:rPr lang="es-AR" dirty="0">
                <a:latin typeface="Helvetica" pitchFamily="2" charset="0"/>
                <a:cs typeface="Calibri Light" panose="020F0302020204030204" pitchFamily="34" charset="0"/>
              </a:rPr>
              <a:t> o tradicional no </a:t>
            </a:r>
            <a:r>
              <a:rPr lang="es-AR" dirty="0" err="1">
                <a:latin typeface="Helvetica" pitchFamily="2" charset="0"/>
                <a:cs typeface="Calibri Light" panose="020F0302020204030204" pitchFamily="34" charset="0"/>
              </a:rPr>
              <a:t>passado</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Começamos</a:t>
            </a:r>
            <a:r>
              <a:rPr lang="es-AR" dirty="0">
                <a:latin typeface="Helvetica" pitchFamily="2" charset="0"/>
                <a:cs typeface="Calibri Light" panose="020F0302020204030204" pitchFamily="34" charset="0"/>
              </a:rPr>
              <a:t> o </a:t>
            </a:r>
            <a:r>
              <a:rPr lang="es-AR" dirty="0" err="1">
                <a:latin typeface="Helvetica" pitchFamily="2" charset="0"/>
                <a:cs typeface="Calibri Light" panose="020F0302020204030204" pitchFamily="34" charset="0"/>
              </a:rPr>
              <a:t>caminho</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não</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com</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nós</a:t>
            </a:r>
            <a:r>
              <a:rPr lang="es-AR" dirty="0">
                <a:latin typeface="Helvetica" pitchFamily="2" charset="0"/>
                <a:cs typeface="Calibri Light" panose="020F0302020204030204" pitchFamily="34" charset="0"/>
              </a:rPr>
              <a:t> mesmos e </a:t>
            </a:r>
            <a:r>
              <a:rPr lang="es-AR" dirty="0" err="1">
                <a:latin typeface="Helvetica" pitchFamily="2" charset="0"/>
                <a:cs typeface="Calibri Light" panose="020F0302020204030204" pitchFamily="34" charset="0"/>
              </a:rPr>
              <a:t>com</a:t>
            </a:r>
            <a:r>
              <a:rPr lang="es-AR" dirty="0">
                <a:latin typeface="Helvetica" pitchFamily="2" charset="0"/>
                <a:cs typeface="Calibri Light" panose="020F0302020204030204" pitchFamily="34" charset="0"/>
              </a:rPr>
              <a:t> o que vamos </a:t>
            </a:r>
            <a:r>
              <a:rPr lang="es-AR" dirty="0" err="1">
                <a:latin typeface="Helvetica" pitchFamily="2" charset="0"/>
                <a:cs typeface="Calibri Light" panose="020F0302020204030204" pitchFamily="34" charset="0"/>
              </a:rPr>
              <a:t>fazer</a:t>
            </a:r>
            <a:r>
              <a:rPr lang="es-AR" dirty="0">
                <a:latin typeface="Helvetica" pitchFamily="2" charset="0"/>
                <a:cs typeface="Calibri Light" panose="020F0302020204030204" pitchFamily="34" charset="0"/>
              </a:rPr>
              <a:t> por Deus, mas </a:t>
            </a:r>
            <a:r>
              <a:rPr lang="es-AR" dirty="0" err="1">
                <a:latin typeface="Helvetica" pitchFamily="2" charset="0"/>
                <a:cs typeface="Calibri Light" panose="020F0302020204030204" pitchFamily="34" charset="0"/>
              </a:rPr>
              <a:t>com</a:t>
            </a:r>
            <a:r>
              <a:rPr lang="es-AR" dirty="0">
                <a:latin typeface="Helvetica" pitchFamily="2" charset="0"/>
                <a:cs typeface="Calibri Light" panose="020F0302020204030204" pitchFamily="34" charset="0"/>
              </a:rPr>
              <a:t> Deus e </a:t>
            </a:r>
            <a:r>
              <a:rPr lang="es-AR" dirty="0" err="1">
                <a:latin typeface="Helvetica" pitchFamily="2" charset="0"/>
                <a:cs typeface="Calibri Light" panose="020F0302020204030204" pitchFamily="34" charset="0"/>
              </a:rPr>
              <a:t>com</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aquilo</a:t>
            </a:r>
            <a:r>
              <a:rPr lang="es-AR" dirty="0">
                <a:latin typeface="Helvetica" pitchFamily="2" charset="0"/>
                <a:cs typeface="Calibri Light" panose="020F0302020204030204" pitchFamily="34" charset="0"/>
              </a:rPr>
              <a:t> que Deus está </a:t>
            </a:r>
            <a:r>
              <a:rPr lang="es-AR" dirty="0" err="1">
                <a:latin typeface="Helvetica" pitchFamily="2" charset="0"/>
                <a:cs typeface="Calibri Light" panose="020F0302020204030204" pitchFamily="34" charset="0"/>
              </a:rPr>
              <a:t>fazendo</a:t>
            </a:r>
            <a:r>
              <a:rPr lang="es-AR" dirty="0">
                <a:latin typeface="Helvetica" pitchFamily="2" charset="0"/>
                <a:cs typeface="Calibri Light" panose="020F0302020204030204" pitchFamily="34" charset="0"/>
              </a:rPr>
              <a:t> por </a:t>
            </a:r>
            <a:r>
              <a:rPr lang="es-AR" dirty="0" err="1">
                <a:latin typeface="Helvetica" pitchFamily="2" charset="0"/>
                <a:cs typeface="Calibri Light" panose="020F0302020204030204" pitchFamily="34" charset="0"/>
              </a:rPr>
              <a:t>nós</a:t>
            </a:r>
            <a:r>
              <a:rPr lang="es-AR" dirty="0">
                <a:latin typeface="Helvetica" pitchFamily="2" charset="0"/>
                <a:cs typeface="Calibri Light" panose="020F0302020204030204" pitchFamily="34" charset="0"/>
              </a:rPr>
              <a:t>. </a:t>
            </a:r>
          </a:p>
          <a:p>
            <a:pPr algn="just"/>
            <a:endParaRPr lang="es-AR" dirty="0">
              <a:latin typeface="Helvetica" pitchFamily="2" charset="0"/>
              <a:cs typeface="Calibri Light" panose="020F0302020204030204" pitchFamily="34" charset="0"/>
            </a:endParaRPr>
          </a:p>
          <a:p>
            <a:pPr algn="just"/>
            <a:r>
              <a:rPr lang="es-AR" dirty="0">
                <a:latin typeface="Helvetica" pitchFamily="2" charset="0"/>
                <a:cs typeface="Calibri Light" panose="020F0302020204030204" pitchFamily="34" charset="0"/>
              </a:rPr>
              <a:t>Consentimos </a:t>
            </a:r>
            <a:r>
              <a:rPr lang="es-AR" dirty="0" err="1">
                <a:latin typeface="Helvetica" pitchFamily="2" charset="0"/>
                <a:cs typeface="Calibri Light" panose="020F0302020204030204" pitchFamily="34" charset="0"/>
              </a:rPr>
              <a:t>na</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presença</a:t>
            </a:r>
            <a:r>
              <a:rPr lang="es-AR" dirty="0">
                <a:latin typeface="Helvetica" pitchFamily="2" charset="0"/>
                <a:cs typeface="Calibri Light" panose="020F0302020204030204" pitchFamily="34" charset="0"/>
              </a:rPr>
              <a:t> de Deus, </a:t>
            </a:r>
            <a:r>
              <a:rPr lang="es-AR" dirty="0" err="1">
                <a:latin typeface="Helvetica" pitchFamily="2" charset="0"/>
                <a:cs typeface="Calibri Light" panose="020F0302020204030204" pitchFamily="34" charset="0"/>
              </a:rPr>
              <a:t>deixando</a:t>
            </a:r>
            <a:r>
              <a:rPr lang="es-AR" dirty="0">
                <a:latin typeface="Helvetica" pitchFamily="2" charset="0"/>
                <a:cs typeface="Calibri Light" panose="020F0302020204030204" pitchFamily="34" charset="0"/>
              </a:rPr>
              <a:t> que Deus decida o que ele </a:t>
            </a:r>
            <a:r>
              <a:rPr lang="es-AR" dirty="0" err="1">
                <a:latin typeface="Helvetica" pitchFamily="2" charset="0"/>
                <a:cs typeface="Calibri Light" panose="020F0302020204030204" pitchFamily="34" charset="0"/>
              </a:rPr>
              <a:t>quer</a:t>
            </a:r>
            <a:r>
              <a:rPr lang="es-AR" dirty="0">
                <a:latin typeface="Helvetica" pitchFamily="2" charset="0"/>
                <a:cs typeface="Calibri Light" panose="020F0302020204030204" pitchFamily="34" charset="0"/>
              </a:rPr>
              <a:t> que </a:t>
            </a:r>
            <a:r>
              <a:rPr lang="es-AR" dirty="0" err="1">
                <a:latin typeface="Helvetica" pitchFamily="2" charset="0"/>
                <a:cs typeface="Calibri Light" panose="020F0302020204030204" pitchFamily="34" charset="0"/>
              </a:rPr>
              <a:t>façamos</a:t>
            </a:r>
            <a:r>
              <a:rPr lang="es-AR" dirty="0">
                <a:latin typeface="Helvetica" pitchFamily="2" charset="0"/>
                <a:cs typeface="Calibri Light" panose="020F0302020204030204" pitchFamily="34" charset="0"/>
              </a:rPr>
              <a:t>. Deus parece querer </a:t>
            </a:r>
            <a:r>
              <a:rPr lang="es-AR" dirty="0" err="1">
                <a:latin typeface="Helvetica" pitchFamily="2" charset="0"/>
                <a:cs typeface="Calibri Light" panose="020F0302020204030204" pitchFamily="34" charset="0"/>
              </a:rPr>
              <a:t>descobrir</a:t>
            </a:r>
            <a:r>
              <a:rPr lang="es-AR" dirty="0">
                <a:latin typeface="Helvetica" pitchFamily="2" charset="0"/>
                <a:cs typeface="Calibri Light" panose="020F0302020204030204" pitchFamily="34" charset="0"/>
              </a:rPr>
              <a:t> como é </a:t>
            </a:r>
            <a:r>
              <a:rPr lang="es-AR" dirty="0" err="1">
                <a:latin typeface="Helvetica" pitchFamily="2" charset="0"/>
                <a:cs typeface="Calibri Light" panose="020F0302020204030204" pitchFamily="34" charset="0"/>
              </a:rPr>
              <a:t>viver</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uma</a:t>
            </a:r>
            <a:r>
              <a:rPr lang="es-AR" dirty="0">
                <a:latin typeface="Helvetica" pitchFamily="2" charset="0"/>
                <a:cs typeface="Calibri Light" panose="020F0302020204030204" pitchFamily="34" charset="0"/>
              </a:rPr>
              <a:t> vida humana em </a:t>
            </a:r>
            <a:r>
              <a:rPr lang="es-AR" dirty="0" err="1">
                <a:latin typeface="Helvetica" pitchFamily="2" charset="0"/>
                <a:cs typeface="Calibri Light" panose="020F0302020204030204" pitchFamily="34" charset="0"/>
              </a:rPr>
              <a:t>nós</a:t>
            </a:r>
            <a:r>
              <a:rPr lang="es-AR" dirty="0">
                <a:latin typeface="Helvetica" pitchFamily="2" charset="0"/>
                <a:cs typeface="Calibri Light" panose="020F0302020204030204" pitchFamily="34" charset="0"/>
              </a:rPr>
              <a:t>, e cada </a:t>
            </a:r>
            <a:r>
              <a:rPr lang="es-AR" dirty="0" err="1">
                <a:latin typeface="Helvetica" pitchFamily="2" charset="0"/>
                <a:cs typeface="Calibri Light" panose="020F0302020204030204" pitchFamily="34" charset="0"/>
              </a:rPr>
              <a:t>um</a:t>
            </a:r>
            <a:r>
              <a:rPr lang="es-AR" dirty="0">
                <a:latin typeface="Helvetica" pitchFamily="2" charset="0"/>
                <a:cs typeface="Calibri Light" panose="020F0302020204030204" pitchFamily="34" charset="0"/>
              </a:rPr>
              <a:t> de </a:t>
            </a:r>
            <a:r>
              <a:rPr lang="es-AR" dirty="0" err="1">
                <a:latin typeface="Helvetica" pitchFamily="2" charset="0"/>
                <a:cs typeface="Calibri Light" panose="020F0302020204030204" pitchFamily="34" charset="0"/>
              </a:rPr>
              <a:t>nós</a:t>
            </a:r>
            <a:r>
              <a:rPr lang="es-AR" dirty="0">
                <a:latin typeface="Helvetica" pitchFamily="2" charset="0"/>
                <a:cs typeface="Calibri Light" panose="020F0302020204030204" pitchFamily="34" charset="0"/>
              </a:rPr>
              <a:t> é a única </a:t>
            </a:r>
            <a:r>
              <a:rPr lang="es-AR" dirty="0" err="1">
                <a:latin typeface="Helvetica" pitchFamily="2" charset="0"/>
                <a:cs typeface="Calibri Light" panose="020F0302020204030204" pitchFamily="34" charset="0"/>
              </a:rPr>
              <a:t>pessoa</a:t>
            </a:r>
            <a:r>
              <a:rPr lang="es-AR" dirty="0">
                <a:latin typeface="Helvetica" pitchFamily="2" charset="0"/>
                <a:cs typeface="Calibri Light" panose="020F0302020204030204" pitchFamily="34" charset="0"/>
              </a:rPr>
              <a:t> capaz de </a:t>
            </a:r>
            <a:r>
              <a:rPr lang="es-AR" dirty="0" err="1">
                <a:latin typeface="Helvetica" pitchFamily="2" charset="0"/>
                <a:cs typeface="Calibri Light" panose="020F0302020204030204" pitchFamily="34" charset="0"/>
              </a:rPr>
              <a:t>lhe</a:t>
            </a:r>
            <a:r>
              <a:rPr lang="es-AR" dirty="0">
                <a:latin typeface="Helvetica" pitchFamily="2" charset="0"/>
                <a:cs typeface="Calibri Light" panose="020F0302020204030204" pitchFamily="34" charset="0"/>
              </a:rPr>
              <a:t> dar </a:t>
            </a:r>
            <a:r>
              <a:rPr lang="es-AR" dirty="0" err="1">
                <a:latin typeface="Helvetica" pitchFamily="2" charset="0"/>
                <a:cs typeface="Calibri Light" panose="020F0302020204030204" pitchFamily="34" charset="0"/>
              </a:rPr>
              <a:t>essa</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alegria</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Portanto</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nossa</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dignidade</a:t>
            </a:r>
            <a:r>
              <a:rPr lang="es-AR" dirty="0">
                <a:latin typeface="Helvetica" pitchFamily="2" charset="0"/>
                <a:cs typeface="Calibri Light" panose="020F0302020204030204" pitchFamily="34" charset="0"/>
              </a:rPr>
              <a:t> é </a:t>
            </a:r>
            <a:r>
              <a:rPr lang="es-AR" dirty="0" err="1">
                <a:latin typeface="Helvetica" pitchFamily="2" charset="0"/>
                <a:cs typeface="Calibri Light" panose="020F0302020204030204" pitchFamily="34" charset="0"/>
              </a:rPr>
              <a:t>incomparável</a:t>
            </a:r>
            <a:r>
              <a:rPr lang="es-AR" dirty="0">
                <a:latin typeface="Helvetica" pitchFamily="2" charset="0"/>
                <a:cs typeface="Calibri Light" panose="020F0302020204030204" pitchFamily="34" charset="0"/>
              </a:rPr>
              <a:t>. </a:t>
            </a:r>
          </a:p>
          <a:p>
            <a:pPr algn="just">
              <a:spcBef>
                <a:spcPts val="600"/>
              </a:spcBef>
            </a:pPr>
            <a:endParaRPr lang="es-AR" dirty="0">
              <a:latin typeface="Helvetica" pitchFamily="2" charset="0"/>
              <a:cs typeface="Calibri Light" panose="020F0302020204030204" pitchFamily="34" charset="0"/>
            </a:endParaRPr>
          </a:p>
          <a:p>
            <a:pPr algn="just">
              <a:spcBef>
                <a:spcPts val="600"/>
              </a:spcBef>
            </a:pPr>
            <a:r>
              <a:rPr lang="es-AR" dirty="0">
                <a:latin typeface="Helvetica" pitchFamily="2" charset="0"/>
                <a:cs typeface="Calibri Light" panose="020F0302020204030204" pitchFamily="34" charset="0"/>
              </a:rPr>
              <a:t>Somos convidados a dar a Deus a </a:t>
            </a:r>
            <a:r>
              <a:rPr lang="es-AR" dirty="0" err="1">
                <a:latin typeface="Helvetica" pitchFamily="2" charset="0"/>
                <a:cs typeface="Calibri Light" panose="020F0302020204030204" pitchFamily="34" charset="0"/>
              </a:rPr>
              <a:t>oportunidade</a:t>
            </a:r>
            <a:r>
              <a:rPr lang="es-AR" dirty="0">
                <a:latin typeface="Helvetica" pitchFamily="2" charset="0"/>
                <a:cs typeface="Calibri Light" panose="020F0302020204030204" pitchFamily="34" charset="0"/>
              </a:rPr>
              <a:t> de experimentar Deus em </a:t>
            </a:r>
            <a:r>
              <a:rPr lang="es-AR" dirty="0" err="1">
                <a:latin typeface="Helvetica" pitchFamily="2" charset="0"/>
                <a:cs typeface="Calibri Light" panose="020F0302020204030204" pitchFamily="34" charset="0"/>
              </a:rPr>
              <a:t>nossa</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humanidade</a:t>
            </a:r>
            <a:r>
              <a:rPr lang="es-AR" dirty="0">
                <a:latin typeface="Helvetica" pitchFamily="2" charset="0"/>
                <a:cs typeface="Calibri Light" panose="020F0302020204030204" pitchFamily="34" charset="0"/>
              </a:rPr>
              <a:t>, em </a:t>
            </a:r>
            <a:r>
              <a:rPr lang="es-AR" dirty="0" err="1">
                <a:latin typeface="Helvetica" pitchFamily="2" charset="0"/>
                <a:cs typeface="Calibri Light" panose="020F0302020204030204" pitchFamily="34" charset="0"/>
              </a:rPr>
              <a:t>nossas</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dificuldades</a:t>
            </a:r>
            <a:r>
              <a:rPr lang="es-AR" dirty="0">
                <a:latin typeface="Helvetica" pitchFamily="2" charset="0"/>
                <a:cs typeface="Calibri Light" panose="020F0302020204030204" pitchFamily="34" charset="0"/>
              </a:rPr>
              <a:t>, em </a:t>
            </a:r>
            <a:r>
              <a:rPr lang="es-AR" dirty="0" err="1">
                <a:latin typeface="Helvetica" pitchFamily="2" charset="0"/>
                <a:cs typeface="Calibri Light" panose="020F0302020204030204" pitchFamily="34" charset="0"/>
              </a:rPr>
              <a:t>nossas</a:t>
            </a:r>
            <a:r>
              <a:rPr lang="es-AR" dirty="0">
                <a:latin typeface="Helvetica" pitchFamily="2" charset="0"/>
                <a:cs typeface="Calibri Light" panose="020F0302020204030204" pitchFamily="34" charset="0"/>
              </a:rPr>
              <a:t> debilidades, em </a:t>
            </a:r>
            <a:r>
              <a:rPr lang="es-AR" dirty="0" err="1">
                <a:latin typeface="Helvetica" pitchFamily="2" charset="0"/>
                <a:cs typeface="Calibri Light" panose="020F0302020204030204" pitchFamily="34" charset="0"/>
              </a:rPr>
              <a:t>nossas</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dependências</a:t>
            </a:r>
            <a:r>
              <a:rPr lang="es-AR" dirty="0">
                <a:latin typeface="Helvetica" pitchFamily="2" charset="0"/>
                <a:cs typeface="Calibri Light" panose="020F0302020204030204" pitchFamily="34" charset="0"/>
              </a:rPr>
              <a:t>, em </a:t>
            </a:r>
            <a:r>
              <a:rPr lang="es-AR" dirty="0" err="1">
                <a:latin typeface="Helvetica" pitchFamily="2" charset="0"/>
                <a:cs typeface="Calibri Light" panose="020F0302020204030204" pitchFamily="34" charset="0"/>
              </a:rPr>
              <a:t>nossos</a:t>
            </a:r>
            <a:r>
              <a:rPr lang="es-AR" dirty="0">
                <a:latin typeface="Helvetica" pitchFamily="2" charset="0"/>
                <a:cs typeface="Calibri Light" panose="020F0302020204030204" pitchFamily="34" charset="0"/>
              </a:rPr>
              <a:t> pecados. </a:t>
            </a:r>
            <a:r>
              <a:rPr lang="es-AR" dirty="0" err="1">
                <a:latin typeface="Helvetica" pitchFamily="2" charset="0"/>
                <a:cs typeface="Calibri Light" panose="020F0302020204030204" pitchFamily="34" charset="0"/>
              </a:rPr>
              <a:t>Jesus</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escolheu</a:t>
            </a:r>
            <a:r>
              <a:rPr lang="es-AR" dirty="0">
                <a:latin typeface="Helvetica" pitchFamily="2" charset="0"/>
                <a:cs typeface="Calibri Light" panose="020F0302020204030204" pitchFamily="34" charset="0"/>
              </a:rPr>
              <a:t> tomar parte </a:t>
            </a:r>
            <a:r>
              <a:rPr lang="es-AR" dirty="0" err="1">
                <a:latin typeface="Helvetica" pitchFamily="2" charset="0"/>
                <a:cs typeface="Calibri Light" panose="020F0302020204030204" pitchFamily="34" charset="0"/>
              </a:rPr>
              <a:t>na</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experiência</a:t>
            </a:r>
            <a:r>
              <a:rPr lang="es-AR" dirty="0">
                <a:latin typeface="Helvetica" pitchFamily="2" charset="0"/>
                <a:cs typeface="Calibri Light" panose="020F0302020204030204" pitchFamily="34" charset="0"/>
              </a:rPr>
              <a:t> de vida de todos, </a:t>
            </a:r>
            <a:r>
              <a:rPr lang="es-AR" dirty="0" err="1">
                <a:latin typeface="Helvetica" pitchFamily="2" charset="0"/>
                <a:cs typeface="Calibri Light" panose="020F0302020204030204" pitchFamily="34" charset="0"/>
              </a:rPr>
              <a:t>seja</a:t>
            </a:r>
            <a:r>
              <a:rPr lang="es-AR" dirty="0">
                <a:latin typeface="Helvetica" pitchFamily="2" charset="0"/>
                <a:cs typeface="Calibri Light" panose="020F0302020204030204" pitchFamily="34" charset="0"/>
              </a:rPr>
              <a:t> esta </a:t>
            </a:r>
            <a:r>
              <a:rPr lang="es-AR" dirty="0" err="1">
                <a:latin typeface="Helvetica" pitchFamily="2" charset="0"/>
                <a:cs typeface="Calibri Light" panose="020F0302020204030204" pitchFamily="34" charset="0"/>
              </a:rPr>
              <a:t>qual</a:t>
            </a:r>
            <a:r>
              <a:rPr lang="es-AR" dirty="0">
                <a:latin typeface="Helvetica" pitchFamily="2" charset="0"/>
                <a:cs typeface="Calibri Light" panose="020F0302020204030204" pitchFamily="34" charset="0"/>
              </a:rPr>
              <a:t> </a:t>
            </a:r>
            <a:r>
              <a:rPr lang="es-AR" dirty="0" err="1">
                <a:latin typeface="Helvetica" pitchFamily="2" charset="0"/>
                <a:cs typeface="Calibri Light" panose="020F0302020204030204" pitchFamily="34" charset="0"/>
              </a:rPr>
              <a:t>for</a:t>
            </a:r>
            <a:r>
              <a:rPr lang="es-AR" dirty="0">
                <a:latin typeface="Helvetica" pitchFamily="2" charset="0"/>
                <a:cs typeface="Calibri Light" panose="020F0302020204030204" pitchFamily="34" charset="0"/>
              </a:rPr>
              <a:t>, e elevar todos até a </a:t>
            </a:r>
            <a:r>
              <a:rPr lang="es-AR" dirty="0" err="1">
                <a:latin typeface="Helvetica" pitchFamily="2" charset="0"/>
                <a:cs typeface="Calibri Light" panose="020F0302020204030204" pitchFamily="34" charset="0"/>
              </a:rPr>
              <a:t>união</a:t>
            </a:r>
            <a:r>
              <a:rPr lang="es-AR" dirty="0">
                <a:latin typeface="Helvetica" pitchFamily="2" charset="0"/>
                <a:cs typeface="Calibri Light" panose="020F0302020204030204" pitchFamily="34" charset="0"/>
              </a:rPr>
              <a:t> divina.</a:t>
            </a: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8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35464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263577" y="0"/>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55023" y="167979"/>
            <a:ext cx="7362964" cy="7386638"/>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Julio 25,</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spcBef>
                <a:spcPts val="600"/>
              </a:spcBef>
            </a:pPr>
            <a:endParaRPr lang="es-ES_tradnl" sz="2200" i="1" dirty="0">
              <a:latin typeface="Calibri Light" panose="020F0302020204030204" pitchFamily="34" charset="0"/>
              <a:cs typeface="Calibri Light" panose="020F0302020204030204" pitchFamily="34" charset="0"/>
            </a:endParaRPr>
          </a:p>
          <a:p>
            <a:pPr algn="just"/>
            <a:r>
              <a:rPr lang="es-ES_tradnl" dirty="0">
                <a:effectLst/>
                <a:latin typeface="Helvetica" pitchFamily="2" charset="0"/>
              </a:rPr>
              <a:t>Hay un cierto carácter de humildad que el Don de Entendimiento nos imparte más precisamente, que somos propensos a engañarnos, y que nuestra forma de mirar la vida no es la única ni la más precisa. El saber eso nos abre, como la apertura de mente y corazón que buscamos en la Oración </a:t>
            </a:r>
            <a:r>
              <a:rPr lang="es-ES_tradnl" dirty="0" err="1">
                <a:effectLst/>
                <a:latin typeface="Helvetica" pitchFamily="2" charset="0"/>
              </a:rPr>
              <a:t>Centrante</a:t>
            </a:r>
            <a:r>
              <a:rPr lang="es-ES_tradnl" dirty="0">
                <a:effectLst/>
                <a:latin typeface="Helvetica" pitchFamily="2" charset="0"/>
              </a:rPr>
              <a:t>, a la realidad de Dios tal como Dios es… </a:t>
            </a:r>
          </a:p>
          <a:p>
            <a:pPr algn="just"/>
            <a:endParaRPr lang="es-ES_tradnl" dirty="0">
              <a:latin typeface="Helvetica" pitchFamily="2" charset="0"/>
            </a:endParaRPr>
          </a:p>
          <a:p>
            <a:pPr algn="just"/>
            <a:r>
              <a:rPr lang="es-ES_tradnl" dirty="0">
                <a:effectLst/>
                <a:latin typeface="Helvetica" pitchFamily="2" charset="0"/>
              </a:rPr>
              <a:t>El Don de Entendimiento es una intuición del hecho de que sólo Dios puede satisfacer nuestros anhelos más profundos de felicidad. El Espíritu de Dios, como respuesta a nuestra práctica de la Oración </a:t>
            </a:r>
            <a:r>
              <a:rPr lang="es-ES_tradnl" dirty="0" err="1">
                <a:effectLst/>
                <a:latin typeface="Helvetica" pitchFamily="2" charset="0"/>
              </a:rPr>
              <a:t>Centrante</a:t>
            </a:r>
            <a:r>
              <a:rPr lang="es-ES_tradnl" dirty="0">
                <a:effectLst/>
                <a:latin typeface="Helvetica" pitchFamily="2" charset="0"/>
              </a:rPr>
              <a:t>, nos hace poner en perspectiva la energía que se canaliza en las frustraciones diarias de nuestros deseos desmesurados.</a:t>
            </a:r>
          </a:p>
          <a:p>
            <a:endParaRPr lang="es-ES_tradnl" dirty="0">
              <a:effectLst/>
              <a:latin typeface="Helvetica" pitchFamily="2" charset="0"/>
            </a:endParaRPr>
          </a:p>
          <a:p>
            <a:r>
              <a:rPr lang="es-ES_tradnl" dirty="0">
                <a:effectLst/>
                <a:latin typeface="Helvetica" pitchFamily="2" charset="0"/>
              </a:rPr>
              <a:t>El Espíritu nos dice: “Nunca encontrarás la felicidad en ninguna de tus necesidades instintivas. Sólo son cosas creadas, y las cosas creadas deben servir como trampolín hacia Dios, y no como sustitutos de Dios.” El Espíritu nos muestra la verdadera fuente de la felicidad, que es experimentar a Dios de una manera íntima y siempre presente.</a:t>
            </a:r>
          </a:p>
          <a:p>
            <a:endParaRPr lang="en-US" sz="2000" dirty="0">
              <a:effectLst/>
              <a:latin typeface="Helvetica" pitchFamily="2" charset="0"/>
            </a:endParaRPr>
          </a:p>
          <a:p>
            <a:pPr algn="just"/>
            <a:endParaRPr lang="es-ES_tradnl" sz="2000"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07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103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71120" y="0"/>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549551" y="155659"/>
            <a:ext cx="7668436" cy="6786473"/>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contemplativa.      </a:t>
            </a:r>
          </a:p>
          <a:p>
            <a:pPr>
              <a:spcBef>
                <a:spcPts val="600"/>
              </a:spcBef>
            </a:pPr>
            <a:r>
              <a:rPr lang="pt-PT" sz="2800" dirty="0"/>
              <a:t>	25 de </a:t>
            </a:r>
            <a:r>
              <a:rPr lang="pt-PT" sz="2800" dirty="0" err="1"/>
              <a:t>julio</a:t>
            </a:r>
            <a:r>
              <a:rPr lang="pt-PT" sz="2800" dirty="0"/>
              <a:t> </a:t>
            </a:r>
            <a:r>
              <a:rPr lang="es-AR" sz="2200" i="1" dirty="0">
                <a:latin typeface="Calibri Light" panose="020F0302020204030204" pitchFamily="34" charset="0"/>
                <a:cs typeface="Calibri Light" panose="020F0302020204030204" pitchFamily="34" charset="0"/>
              </a:rPr>
              <a:t>	</a:t>
            </a:r>
          </a:p>
          <a:p>
            <a:pPr algn="just">
              <a:spcBef>
                <a:spcPts val="600"/>
              </a:spcBef>
            </a:pPr>
            <a:r>
              <a:rPr lang="es-AR" sz="2200" i="1" dirty="0">
                <a:latin typeface="Calibri Light" panose="020F0302020204030204" pitchFamily="34" charset="0"/>
                <a:cs typeface="Calibri Light" panose="020F0302020204030204" pitchFamily="34" charset="0"/>
              </a:rPr>
              <a:t>Tomas Keating</a:t>
            </a:r>
          </a:p>
          <a:p>
            <a:pPr algn="just">
              <a:spcBef>
                <a:spcPts val="600"/>
              </a:spcBef>
            </a:pPr>
            <a:endParaRPr lang="es-AR" i="1" dirty="0">
              <a:latin typeface="Calibri Light" panose="020F0302020204030204" pitchFamily="34" charset="0"/>
              <a:cs typeface="Calibri Light" panose="020F0302020204030204" pitchFamily="34" charset="0"/>
            </a:endParaRPr>
          </a:p>
          <a:p>
            <a:pPr algn="just"/>
            <a:r>
              <a:rPr lang="en-US" dirty="0" err="1">
                <a:effectLst/>
                <a:latin typeface="Helvetica" pitchFamily="2" charset="0"/>
              </a:rPr>
              <a:t>Existe</a:t>
            </a:r>
            <a:r>
              <a:rPr lang="en-US" dirty="0">
                <a:effectLst/>
                <a:latin typeface="Helvetica" pitchFamily="2" charset="0"/>
              </a:rPr>
              <a:t> um </a:t>
            </a:r>
            <a:r>
              <a:rPr lang="en-US" dirty="0" err="1">
                <a:effectLst/>
                <a:latin typeface="Helvetica" pitchFamily="2" charset="0"/>
              </a:rPr>
              <a:t>certo</a:t>
            </a:r>
            <a:r>
              <a:rPr lang="en-US" dirty="0">
                <a:effectLst/>
                <a:latin typeface="Helvetica" pitchFamily="2" charset="0"/>
              </a:rPr>
              <a:t> </a:t>
            </a:r>
            <a:r>
              <a:rPr lang="en-US" dirty="0" err="1">
                <a:effectLst/>
                <a:latin typeface="Helvetica" pitchFamily="2" charset="0"/>
              </a:rPr>
              <a:t>caráter</a:t>
            </a:r>
            <a:r>
              <a:rPr lang="en-US" dirty="0">
                <a:effectLst/>
                <a:latin typeface="Helvetica" pitchFamily="2" charset="0"/>
              </a:rPr>
              <a:t> de </a:t>
            </a:r>
            <a:r>
              <a:rPr lang="en-US" dirty="0" err="1">
                <a:effectLst/>
                <a:latin typeface="Helvetica" pitchFamily="2" charset="0"/>
              </a:rPr>
              <a:t>humildade</a:t>
            </a:r>
            <a:r>
              <a:rPr lang="en-US" dirty="0">
                <a:effectLst/>
                <a:latin typeface="Helvetica" pitchFamily="2" charset="0"/>
              </a:rPr>
              <a:t> que o Dom de </a:t>
            </a:r>
            <a:r>
              <a:rPr lang="en-US" dirty="0" err="1">
                <a:effectLst/>
                <a:latin typeface="Helvetica" pitchFamily="2" charset="0"/>
              </a:rPr>
              <a:t>Entendimento</a:t>
            </a:r>
            <a:r>
              <a:rPr lang="en-US" dirty="0">
                <a:latin typeface="Helvetica" pitchFamily="2" charset="0"/>
              </a:rPr>
              <a:t>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transmite</a:t>
            </a:r>
            <a:r>
              <a:rPr lang="en-US" dirty="0">
                <a:effectLst/>
                <a:latin typeface="Helvetica" pitchFamily="2" charset="0"/>
              </a:rPr>
              <a:t>, </a:t>
            </a:r>
            <a:r>
              <a:rPr lang="en-US" dirty="0" err="1">
                <a:effectLst/>
                <a:latin typeface="Helvetica" pitchFamily="2" charset="0"/>
              </a:rPr>
              <a:t>mais</a:t>
            </a:r>
            <a:r>
              <a:rPr lang="en-US" dirty="0">
                <a:effectLst/>
                <a:latin typeface="Helvetica" pitchFamily="2" charset="0"/>
              </a:rPr>
              <a:t> </a:t>
            </a:r>
            <a:r>
              <a:rPr lang="en-US" dirty="0" err="1">
                <a:effectLst/>
                <a:latin typeface="Helvetica" pitchFamily="2" charset="0"/>
              </a:rPr>
              <a:t>exatamente</a:t>
            </a:r>
            <a:r>
              <a:rPr lang="en-US" dirty="0">
                <a:effectLst/>
                <a:latin typeface="Helvetica" pitchFamily="2" charset="0"/>
              </a:rPr>
              <a:t>, que </a:t>
            </a:r>
            <a:r>
              <a:rPr lang="en-US" dirty="0" err="1">
                <a:effectLst/>
                <a:latin typeface="Helvetica" pitchFamily="2" charset="0"/>
              </a:rPr>
              <a:t>somos</a:t>
            </a:r>
            <a:r>
              <a:rPr lang="en-US" dirty="0">
                <a:latin typeface="Helvetica" pitchFamily="2" charset="0"/>
              </a:rPr>
              <a:t> </a:t>
            </a:r>
            <a:r>
              <a:rPr lang="en-US" dirty="0" err="1">
                <a:effectLst/>
                <a:latin typeface="Helvetica" pitchFamily="2" charset="0"/>
              </a:rPr>
              <a:t>propensos</a:t>
            </a:r>
            <a:r>
              <a:rPr lang="en-US" dirty="0">
                <a:effectLst/>
                <a:latin typeface="Helvetica" pitchFamily="2" charset="0"/>
              </a:rPr>
              <a:t> a </a:t>
            </a:r>
            <a:r>
              <a:rPr lang="en-US" dirty="0" err="1">
                <a:effectLst/>
                <a:latin typeface="Helvetica" pitchFamily="2" charset="0"/>
              </a:rPr>
              <a:t>enganar-nos</a:t>
            </a:r>
            <a:r>
              <a:rPr lang="en-US" dirty="0">
                <a:effectLst/>
                <a:latin typeface="Helvetica" pitchFamily="2" charset="0"/>
              </a:rPr>
              <a:t>, e que </a:t>
            </a:r>
            <a:r>
              <a:rPr lang="en-US" dirty="0" err="1">
                <a:effectLst/>
                <a:latin typeface="Helvetica" pitchFamily="2" charset="0"/>
              </a:rPr>
              <a:t>nossa</a:t>
            </a:r>
            <a:r>
              <a:rPr lang="en-US" dirty="0">
                <a:effectLst/>
                <a:latin typeface="Helvetica" pitchFamily="2" charset="0"/>
              </a:rPr>
              <a:t> forma de </a:t>
            </a:r>
            <a:r>
              <a:rPr lang="en-US" dirty="0" err="1">
                <a:effectLst/>
                <a:latin typeface="Helvetica" pitchFamily="2" charset="0"/>
              </a:rPr>
              <a:t>olhar</a:t>
            </a:r>
            <a:r>
              <a:rPr lang="en-US" dirty="0">
                <a:effectLst/>
                <a:latin typeface="Helvetica" pitchFamily="2" charset="0"/>
              </a:rPr>
              <a:t> a </a:t>
            </a:r>
            <a:r>
              <a:rPr lang="en-US" dirty="0" err="1">
                <a:effectLst/>
                <a:latin typeface="Helvetica" pitchFamily="2" charset="0"/>
              </a:rPr>
              <a:t>vida</a:t>
            </a:r>
            <a:r>
              <a:rPr lang="en-US" dirty="0">
                <a:effectLst/>
                <a:latin typeface="Helvetica" pitchFamily="2" charset="0"/>
              </a:rPr>
              <a:t>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 </a:t>
            </a:r>
            <a:r>
              <a:rPr lang="en-US" dirty="0" err="1">
                <a:effectLst/>
                <a:latin typeface="Helvetica" pitchFamily="2" charset="0"/>
              </a:rPr>
              <a:t>única</a:t>
            </a:r>
            <a:r>
              <a:rPr lang="en-US" dirty="0">
                <a:effectLst/>
                <a:latin typeface="Helvetica" pitchFamily="2" charset="0"/>
              </a:rPr>
              <a:t>, </a:t>
            </a:r>
            <a:r>
              <a:rPr lang="en-US" dirty="0" err="1">
                <a:effectLst/>
                <a:latin typeface="Helvetica" pitchFamily="2" charset="0"/>
              </a:rPr>
              <a:t>nem</a:t>
            </a:r>
            <a:r>
              <a:rPr lang="en-US" dirty="0">
                <a:effectLst/>
                <a:latin typeface="Helvetica" pitchFamily="2" charset="0"/>
              </a:rPr>
              <a:t> a </a:t>
            </a:r>
            <a:r>
              <a:rPr lang="en-US" dirty="0" err="1">
                <a:effectLst/>
                <a:latin typeface="Helvetica" pitchFamily="2" charset="0"/>
              </a:rPr>
              <a:t>mais</a:t>
            </a:r>
            <a:r>
              <a:rPr lang="en-US" dirty="0">
                <a:effectLst/>
                <a:latin typeface="Helvetica" pitchFamily="2" charset="0"/>
              </a:rPr>
              <a:t> </a:t>
            </a:r>
            <a:r>
              <a:rPr lang="en-US" dirty="0" err="1">
                <a:effectLst/>
                <a:latin typeface="Helvetica" pitchFamily="2" charset="0"/>
              </a:rPr>
              <a:t>exata</a:t>
            </a:r>
            <a:r>
              <a:rPr lang="en-US" dirty="0">
                <a:effectLst/>
                <a:latin typeface="Helvetica" pitchFamily="2" charset="0"/>
              </a:rPr>
              <a:t>. Saber </a:t>
            </a:r>
            <a:r>
              <a:rPr lang="en-US" dirty="0" err="1">
                <a:effectLst/>
                <a:latin typeface="Helvetica" pitchFamily="2" charset="0"/>
              </a:rPr>
              <a:t>disso</a:t>
            </a:r>
            <a:r>
              <a:rPr lang="en-US" dirty="0">
                <a:effectLst/>
                <a:latin typeface="Helvetica" pitchFamily="2" charset="0"/>
              </a:rPr>
              <a:t> </a:t>
            </a:r>
            <a:r>
              <a:rPr lang="en-US" dirty="0" err="1">
                <a:effectLst/>
                <a:latin typeface="Helvetica" pitchFamily="2" charset="0"/>
              </a:rPr>
              <a:t>nos</a:t>
            </a:r>
            <a:r>
              <a:rPr lang="en-US" dirty="0">
                <a:latin typeface="Helvetica" pitchFamily="2" charset="0"/>
              </a:rPr>
              <a:t> </a:t>
            </a:r>
            <a:r>
              <a:rPr lang="en-US" dirty="0" err="1">
                <a:effectLst/>
                <a:latin typeface="Helvetica" pitchFamily="2" charset="0"/>
              </a:rPr>
              <a:t>abre</a:t>
            </a:r>
            <a:r>
              <a:rPr lang="en-US" dirty="0">
                <a:effectLst/>
                <a:latin typeface="Helvetica" pitchFamily="2" charset="0"/>
              </a:rPr>
              <a:t>, </a:t>
            </a:r>
            <a:r>
              <a:rPr lang="en-US" dirty="0" err="1">
                <a:effectLst/>
                <a:latin typeface="Helvetica" pitchFamily="2" charset="0"/>
              </a:rPr>
              <a:t>como</a:t>
            </a:r>
            <a:r>
              <a:rPr lang="en-US" dirty="0">
                <a:effectLst/>
                <a:latin typeface="Helvetica" pitchFamily="2" charset="0"/>
              </a:rPr>
              <a:t> a </a:t>
            </a:r>
            <a:r>
              <a:rPr lang="en-US" dirty="0" err="1">
                <a:effectLst/>
                <a:latin typeface="Helvetica" pitchFamily="2" charset="0"/>
              </a:rPr>
              <a:t>abertura</a:t>
            </a:r>
            <a:r>
              <a:rPr lang="en-US" dirty="0">
                <a:effectLst/>
                <a:latin typeface="Helvetica" pitchFamily="2" charset="0"/>
              </a:rPr>
              <a:t> de </a:t>
            </a:r>
            <a:r>
              <a:rPr lang="en-US" dirty="0" err="1">
                <a:effectLst/>
                <a:latin typeface="Helvetica" pitchFamily="2" charset="0"/>
              </a:rPr>
              <a:t>mente</a:t>
            </a:r>
            <a:r>
              <a:rPr lang="en-US" dirty="0">
                <a:effectLst/>
                <a:latin typeface="Helvetica" pitchFamily="2" charset="0"/>
              </a:rPr>
              <a:t> e </a:t>
            </a:r>
            <a:r>
              <a:rPr lang="en-US" dirty="0" err="1">
                <a:effectLst/>
                <a:latin typeface="Helvetica" pitchFamily="2" charset="0"/>
              </a:rPr>
              <a:t>coração</a:t>
            </a:r>
            <a:r>
              <a:rPr lang="en-US" dirty="0">
                <a:effectLst/>
                <a:latin typeface="Helvetica" pitchFamily="2" charset="0"/>
              </a:rPr>
              <a:t> que </a:t>
            </a:r>
            <a:r>
              <a:rPr lang="en-US" dirty="0" err="1">
                <a:effectLst/>
                <a:latin typeface="Helvetica" pitchFamily="2" charset="0"/>
              </a:rPr>
              <a:t>buscamos</a:t>
            </a:r>
            <a:r>
              <a:rPr lang="en-US" dirty="0">
                <a:latin typeface="Helvetica" pitchFamily="2" charset="0"/>
              </a:rPr>
              <a:t> </a:t>
            </a:r>
            <a:r>
              <a:rPr lang="en-US" dirty="0" err="1">
                <a:effectLst/>
                <a:latin typeface="Helvetica" pitchFamily="2" charset="0"/>
              </a:rPr>
              <a:t>na</a:t>
            </a:r>
            <a:r>
              <a:rPr lang="en-US" dirty="0">
                <a:effectLst/>
                <a:latin typeface="Helvetica" pitchFamily="2" charset="0"/>
              </a:rPr>
              <a:t> </a:t>
            </a:r>
            <a:r>
              <a:rPr lang="en-US" dirty="0" err="1">
                <a:effectLst/>
                <a:latin typeface="Helvetica" pitchFamily="2" charset="0"/>
              </a:rPr>
              <a:t>Oração</a:t>
            </a:r>
            <a:r>
              <a:rPr lang="en-US" dirty="0">
                <a:effectLst/>
                <a:latin typeface="Helvetica" pitchFamily="2" charset="0"/>
              </a:rPr>
              <a:t> </a:t>
            </a:r>
            <a:r>
              <a:rPr lang="en-US" dirty="0" err="1">
                <a:effectLst/>
                <a:latin typeface="Helvetica" pitchFamily="2" charset="0"/>
              </a:rPr>
              <a:t>Centrante</a:t>
            </a:r>
            <a:r>
              <a:rPr lang="en-US" dirty="0">
                <a:effectLst/>
                <a:latin typeface="Helvetica" pitchFamily="2" charset="0"/>
              </a:rPr>
              <a:t>, para a </a:t>
            </a:r>
            <a:r>
              <a:rPr lang="en-US" dirty="0" err="1">
                <a:effectLst/>
                <a:latin typeface="Helvetica" pitchFamily="2" charset="0"/>
              </a:rPr>
              <a:t>realidade</a:t>
            </a:r>
            <a:r>
              <a:rPr lang="en-US" dirty="0">
                <a:effectLst/>
                <a:latin typeface="Helvetica" pitchFamily="2" charset="0"/>
              </a:rPr>
              <a:t> de Deus </a:t>
            </a:r>
            <a:r>
              <a:rPr lang="en-US" dirty="0" err="1">
                <a:effectLst/>
                <a:latin typeface="Helvetica" pitchFamily="2" charset="0"/>
              </a:rPr>
              <a:t>tal</a:t>
            </a:r>
            <a:r>
              <a:rPr lang="en-US" dirty="0">
                <a:effectLst/>
                <a:latin typeface="Helvetica" pitchFamily="2" charset="0"/>
              </a:rPr>
              <a:t> </a:t>
            </a:r>
            <a:r>
              <a:rPr lang="en-US" dirty="0" err="1">
                <a:effectLst/>
                <a:latin typeface="Helvetica" pitchFamily="2" charset="0"/>
              </a:rPr>
              <a:t>como</a:t>
            </a:r>
            <a:r>
              <a:rPr lang="en-US" dirty="0">
                <a:latin typeface="Helvetica" pitchFamily="2" charset="0"/>
              </a:rPr>
              <a:t> </a:t>
            </a:r>
            <a:r>
              <a:rPr lang="en-US" dirty="0">
                <a:effectLst/>
                <a:latin typeface="Helvetica" pitchFamily="2" charset="0"/>
              </a:rPr>
              <a:t>Deus </a:t>
            </a:r>
            <a:r>
              <a:rPr lang="en-US" dirty="0" err="1">
                <a:effectLst/>
                <a:latin typeface="Helvetica" pitchFamily="2" charset="0"/>
              </a:rPr>
              <a:t>é</a:t>
            </a:r>
            <a:r>
              <a:rPr lang="en-US" dirty="0">
                <a:effectLst/>
                <a:latin typeface="Helvetica" pitchFamily="2" charset="0"/>
              </a:rPr>
              <a:t>... </a:t>
            </a:r>
          </a:p>
          <a:p>
            <a:pPr algn="just"/>
            <a:endParaRPr lang="en-US" dirty="0">
              <a:latin typeface="Helvetica" pitchFamily="2" charset="0"/>
            </a:endParaRPr>
          </a:p>
          <a:p>
            <a:pPr algn="just"/>
            <a:r>
              <a:rPr lang="en-US" dirty="0">
                <a:effectLst/>
                <a:latin typeface="Helvetica" pitchFamily="2" charset="0"/>
              </a:rPr>
              <a:t>O Dom de </a:t>
            </a:r>
            <a:r>
              <a:rPr lang="en-US" dirty="0" err="1">
                <a:effectLst/>
                <a:latin typeface="Helvetica" pitchFamily="2" charset="0"/>
              </a:rPr>
              <a:t>Entendimento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uma</a:t>
            </a:r>
            <a:r>
              <a:rPr lang="en-US" dirty="0">
                <a:effectLst/>
                <a:latin typeface="Helvetica" pitchFamily="2" charset="0"/>
              </a:rPr>
              <a:t> </a:t>
            </a:r>
            <a:r>
              <a:rPr lang="en-US" dirty="0" err="1">
                <a:effectLst/>
                <a:latin typeface="Helvetica" pitchFamily="2" charset="0"/>
              </a:rPr>
              <a:t>intuição</a:t>
            </a:r>
            <a:r>
              <a:rPr lang="en-US" dirty="0">
                <a:effectLst/>
                <a:latin typeface="Helvetica" pitchFamily="2" charset="0"/>
              </a:rPr>
              <a:t> do </a:t>
            </a:r>
            <a:r>
              <a:rPr lang="en-US" dirty="0" err="1">
                <a:effectLst/>
                <a:latin typeface="Helvetica" pitchFamily="2" charset="0"/>
              </a:rPr>
              <a:t>fato</a:t>
            </a:r>
            <a:r>
              <a:rPr lang="en-US" dirty="0">
                <a:latin typeface="Helvetica" pitchFamily="2" charset="0"/>
              </a:rPr>
              <a:t> </a:t>
            </a:r>
            <a:r>
              <a:rPr lang="en-US" dirty="0">
                <a:effectLst/>
                <a:latin typeface="Helvetica" pitchFamily="2" charset="0"/>
              </a:rPr>
              <a:t>de que </a:t>
            </a:r>
            <a:r>
              <a:rPr lang="en-US" dirty="0" err="1">
                <a:effectLst/>
                <a:latin typeface="Helvetica" pitchFamily="2" charset="0"/>
              </a:rPr>
              <a:t>somente</a:t>
            </a:r>
            <a:r>
              <a:rPr lang="en-US" dirty="0">
                <a:effectLst/>
                <a:latin typeface="Helvetica" pitchFamily="2" charset="0"/>
              </a:rPr>
              <a:t> Deus </a:t>
            </a:r>
            <a:r>
              <a:rPr lang="en-US" dirty="0" err="1">
                <a:effectLst/>
                <a:latin typeface="Helvetica" pitchFamily="2" charset="0"/>
              </a:rPr>
              <a:t>pode</a:t>
            </a:r>
            <a:r>
              <a:rPr lang="en-US" dirty="0">
                <a:effectLst/>
                <a:latin typeface="Helvetica" pitchFamily="2" charset="0"/>
              </a:rPr>
              <a:t> </a:t>
            </a:r>
            <a:r>
              <a:rPr lang="en-US" dirty="0" err="1">
                <a:effectLst/>
                <a:latin typeface="Helvetica" pitchFamily="2" charset="0"/>
              </a:rPr>
              <a:t>satisfazer</a:t>
            </a:r>
            <a:r>
              <a:rPr lang="en-US" dirty="0">
                <a:effectLst/>
                <a:latin typeface="Helvetica" pitchFamily="2" charset="0"/>
              </a:rPr>
              <a:t> a </a:t>
            </a:r>
            <a:r>
              <a:rPr lang="en-US" dirty="0" err="1">
                <a:effectLst/>
                <a:latin typeface="Helvetica" pitchFamily="2" charset="0"/>
              </a:rPr>
              <a:t>nossos</a:t>
            </a:r>
            <a:r>
              <a:rPr lang="en-US" dirty="0">
                <a:effectLst/>
                <a:latin typeface="Helvetica" pitchFamily="2" charset="0"/>
              </a:rPr>
              <a:t> </a:t>
            </a:r>
            <a:r>
              <a:rPr lang="en-US" dirty="0" err="1">
                <a:effectLst/>
                <a:latin typeface="Helvetica" pitchFamily="2" charset="0"/>
              </a:rPr>
              <a:t>anseios</a:t>
            </a:r>
            <a:r>
              <a:rPr lang="en-US" dirty="0">
                <a:latin typeface="Helvetica" pitchFamily="2" charset="0"/>
              </a:rPr>
              <a:t> </a:t>
            </a:r>
            <a:r>
              <a:rPr lang="en-US" dirty="0" err="1">
                <a:effectLst/>
                <a:latin typeface="Helvetica" pitchFamily="2" charset="0"/>
              </a:rPr>
              <a:t>mais</a:t>
            </a:r>
            <a:r>
              <a:rPr lang="en-US" dirty="0">
                <a:effectLst/>
                <a:latin typeface="Helvetica" pitchFamily="2" charset="0"/>
              </a:rPr>
              <a:t> </a:t>
            </a:r>
            <a:r>
              <a:rPr lang="en-US" dirty="0" err="1">
                <a:effectLst/>
                <a:latin typeface="Helvetica" pitchFamily="2" charset="0"/>
              </a:rPr>
              <a:t>profundos</a:t>
            </a:r>
            <a:r>
              <a:rPr lang="en-US" dirty="0">
                <a:effectLst/>
                <a:latin typeface="Helvetica" pitchFamily="2" charset="0"/>
              </a:rPr>
              <a:t> de </a:t>
            </a:r>
            <a:r>
              <a:rPr lang="en-US" dirty="0" err="1">
                <a:effectLst/>
                <a:latin typeface="Helvetica" pitchFamily="2" charset="0"/>
              </a:rPr>
              <a:t>felicidade</a:t>
            </a:r>
            <a:r>
              <a:rPr lang="en-US" dirty="0">
                <a:effectLst/>
                <a:latin typeface="Helvetica" pitchFamily="2" charset="0"/>
              </a:rPr>
              <a:t>. O </a:t>
            </a:r>
            <a:r>
              <a:rPr lang="en-US" dirty="0" err="1">
                <a:effectLst/>
                <a:latin typeface="Helvetica" pitchFamily="2" charset="0"/>
              </a:rPr>
              <a:t>Espírito</a:t>
            </a:r>
            <a:r>
              <a:rPr lang="en-US" dirty="0">
                <a:effectLst/>
                <a:latin typeface="Helvetica" pitchFamily="2" charset="0"/>
              </a:rPr>
              <a:t> de Deus, </a:t>
            </a:r>
            <a:r>
              <a:rPr lang="en-US" dirty="0" err="1">
                <a:effectLst/>
                <a:latin typeface="Helvetica" pitchFamily="2" charset="0"/>
              </a:rPr>
              <a:t>como</a:t>
            </a:r>
            <a:r>
              <a:rPr lang="en-US" dirty="0">
                <a:latin typeface="Helvetica" pitchFamily="2" charset="0"/>
              </a:rPr>
              <a:t> </a:t>
            </a:r>
            <a:r>
              <a:rPr lang="en-US" dirty="0" err="1">
                <a:effectLst/>
                <a:latin typeface="Helvetica" pitchFamily="2" charset="0"/>
              </a:rPr>
              <a:t>resposta</a:t>
            </a:r>
            <a:r>
              <a:rPr lang="en-US" dirty="0">
                <a:effectLst/>
                <a:latin typeface="Helvetica" pitchFamily="2" charset="0"/>
              </a:rPr>
              <a:t> </a:t>
            </a:r>
            <a:r>
              <a:rPr lang="en-US" dirty="0" err="1">
                <a:effectLst/>
                <a:latin typeface="Helvetica" pitchFamily="2" charset="0"/>
              </a:rPr>
              <a:t>à</a:t>
            </a:r>
            <a:r>
              <a:rPr lang="en-US" dirty="0">
                <a:effectLst/>
                <a:latin typeface="Helvetica" pitchFamily="2" charset="0"/>
              </a:rPr>
              <a:t> </a:t>
            </a:r>
            <a:r>
              <a:rPr lang="en-US" dirty="0" err="1">
                <a:effectLst/>
                <a:latin typeface="Helvetica" pitchFamily="2" charset="0"/>
              </a:rPr>
              <a:t>nossa</a:t>
            </a:r>
            <a:r>
              <a:rPr lang="en-US" dirty="0">
                <a:effectLst/>
                <a:latin typeface="Helvetica" pitchFamily="2" charset="0"/>
              </a:rPr>
              <a:t> </a:t>
            </a:r>
            <a:r>
              <a:rPr lang="en-US" dirty="0" err="1">
                <a:effectLst/>
                <a:latin typeface="Helvetica" pitchFamily="2" charset="0"/>
              </a:rPr>
              <a:t>prática</a:t>
            </a:r>
            <a:r>
              <a:rPr lang="en-US" dirty="0">
                <a:effectLst/>
                <a:latin typeface="Helvetica" pitchFamily="2" charset="0"/>
              </a:rPr>
              <a:t> da </a:t>
            </a:r>
            <a:r>
              <a:rPr lang="en-US" dirty="0" err="1">
                <a:effectLst/>
                <a:latin typeface="Helvetica" pitchFamily="2" charset="0"/>
              </a:rPr>
              <a:t>Oração</a:t>
            </a:r>
            <a:r>
              <a:rPr lang="en-US" dirty="0">
                <a:effectLst/>
                <a:latin typeface="Helvetica" pitchFamily="2" charset="0"/>
              </a:rPr>
              <a:t> </a:t>
            </a:r>
            <a:r>
              <a:rPr lang="en-US" dirty="0" err="1">
                <a:effectLst/>
                <a:latin typeface="Helvetica" pitchFamily="2" charset="0"/>
              </a:rPr>
              <a:t>Centrante</a:t>
            </a:r>
            <a:r>
              <a:rPr lang="en-US" dirty="0">
                <a:effectLst/>
                <a:latin typeface="Helvetica" pitchFamily="2" charset="0"/>
              </a:rPr>
              <a:t>, </a:t>
            </a:r>
            <a:r>
              <a:rPr lang="en-US" dirty="0" err="1">
                <a:effectLst/>
                <a:latin typeface="Helvetica" pitchFamily="2" charset="0"/>
              </a:rPr>
              <a:t>nos</a:t>
            </a:r>
            <a:r>
              <a:rPr lang="en-US" dirty="0">
                <a:effectLst/>
                <a:latin typeface="Helvetica" pitchFamily="2" charset="0"/>
              </a:rPr>
              <a:t> leva a </a:t>
            </a:r>
            <a:r>
              <a:rPr lang="en-US" dirty="0" err="1">
                <a:effectLst/>
                <a:latin typeface="Helvetica" pitchFamily="2" charset="0"/>
              </a:rPr>
              <a:t>pôr</a:t>
            </a:r>
            <a:r>
              <a:rPr lang="en-US" dirty="0">
                <a:effectLst/>
                <a:latin typeface="Helvetica" pitchFamily="2" charset="0"/>
              </a:rPr>
              <a:t> </a:t>
            </a:r>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perspectiva</a:t>
            </a:r>
            <a:r>
              <a:rPr lang="en-US" dirty="0">
                <a:effectLst/>
                <a:latin typeface="Helvetica" pitchFamily="2" charset="0"/>
              </a:rPr>
              <a:t> a </a:t>
            </a:r>
            <a:r>
              <a:rPr lang="en-US" dirty="0" err="1">
                <a:effectLst/>
                <a:latin typeface="Helvetica" pitchFamily="2" charset="0"/>
              </a:rPr>
              <a:t>energia</a:t>
            </a:r>
            <a:r>
              <a:rPr lang="en-US" dirty="0">
                <a:effectLst/>
                <a:latin typeface="Helvetica" pitchFamily="2" charset="0"/>
              </a:rPr>
              <a:t> que se </a:t>
            </a:r>
            <a:r>
              <a:rPr lang="en-US" dirty="0" err="1">
                <a:effectLst/>
                <a:latin typeface="Helvetica" pitchFamily="2" charset="0"/>
              </a:rPr>
              <a:t>canaliza</a:t>
            </a:r>
            <a:r>
              <a:rPr lang="en-US" dirty="0">
                <a:effectLst/>
                <a:latin typeface="Helvetica" pitchFamily="2" charset="0"/>
              </a:rPr>
              <a:t> </a:t>
            </a:r>
            <a:r>
              <a:rPr lang="en-US" dirty="0" err="1">
                <a:effectLst/>
                <a:latin typeface="Helvetica" pitchFamily="2" charset="0"/>
              </a:rPr>
              <a:t>nas</a:t>
            </a:r>
            <a:r>
              <a:rPr lang="en-US" dirty="0">
                <a:effectLst/>
                <a:latin typeface="Helvetica" pitchFamily="2" charset="0"/>
              </a:rPr>
              <a:t>... </a:t>
            </a:r>
            <a:r>
              <a:rPr lang="en-US" dirty="0" err="1">
                <a:effectLst/>
                <a:latin typeface="Helvetica" pitchFamily="2" charset="0"/>
              </a:rPr>
              <a:t>Frustrações</a:t>
            </a:r>
            <a:r>
              <a:rPr lang="en-US" dirty="0">
                <a:latin typeface="Helvetica" pitchFamily="2" charset="0"/>
              </a:rPr>
              <a:t> </a:t>
            </a:r>
            <a:r>
              <a:rPr lang="en-US" dirty="0" err="1">
                <a:effectLst/>
                <a:latin typeface="Helvetica" pitchFamily="2" charset="0"/>
              </a:rPr>
              <a:t>diárias</a:t>
            </a:r>
            <a:r>
              <a:rPr lang="en-US" dirty="0">
                <a:effectLst/>
                <a:latin typeface="Helvetica" pitchFamily="2" charset="0"/>
              </a:rPr>
              <a:t> de </a:t>
            </a:r>
            <a:r>
              <a:rPr lang="en-US" dirty="0" err="1">
                <a:effectLst/>
                <a:latin typeface="Helvetica" pitchFamily="2" charset="0"/>
              </a:rPr>
              <a:t>nossos</a:t>
            </a:r>
            <a:r>
              <a:rPr lang="en-US" dirty="0">
                <a:effectLst/>
                <a:latin typeface="Helvetica" pitchFamily="2" charset="0"/>
              </a:rPr>
              <a:t> </a:t>
            </a:r>
            <a:r>
              <a:rPr lang="en-US" dirty="0" err="1">
                <a:effectLst/>
                <a:latin typeface="Helvetica" pitchFamily="2" charset="0"/>
              </a:rPr>
              <a:t>desejos</a:t>
            </a:r>
            <a:r>
              <a:rPr lang="en-US" dirty="0">
                <a:effectLst/>
                <a:latin typeface="Helvetica" pitchFamily="2" charset="0"/>
              </a:rPr>
              <a:t> </a:t>
            </a:r>
            <a:r>
              <a:rPr lang="en-US" dirty="0" err="1">
                <a:effectLst/>
                <a:latin typeface="Helvetica" pitchFamily="2" charset="0"/>
              </a:rPr>
              <a:t>desmedidos</a:t>
            </a:r>
            <a:r>
              <a:rPr lang="en-US" dirty="0">
                <a:effectLst/>
                <a:latin typeface="Helvetica" pitchFamily="2" charset="0"/>
              </a:rPr>
              <a:t>. </a:t>
            </a:r>
          </a:p>
          <a:p>
            <a:pPr algn="just"/>
            <a:endParaRPr lang="en-US" dirty="0">
              <a:latin typeface="Helvetica" pitchFamily="2" charset="0"/>
            </a:endParaRPr>
          </a:p>
          <a:p>
            <a:pPr algn="just"/>
            <a:r>
              <a:rPr lang="en-US" dirty="0">
                <a:effectLst/>
                <a:latin typeface="Helvetica" pitchFamily="2" charset="0"/>
              </a:rPr>
              <a:t>O </a:t>
            </a:r>
            <a:r>
              <a:rPr lang="en-US" dirty="0" err="1">
                <a:effectLst/>
                <a:latin typeface="Helvetica" pitchFamily="2" charset="0"/>
              </a:rPr>
              <a:t>Espírito</a:t>
            </a:r>
            <a:r>
              <a:rPr lang="en-US" dirty="0">
                <a:latin typeface="Helvetica" pitchFamily="2" charset="0"/>
              </a:rPr>
              <a:t>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diz</a:t>
            </a:r>
            <a:r>
              <a:rPr lang="en-US" dirty="0">
                <a:effectLst/>
                <a:latin typeface="Helvetica" pitchFamily="2" charset="0"/>
              </a:rPr>
              <a:t>: “</a:t>
            </a:r>
            <a:r>
              <a:rPr lang="en-US" dirty="0" err="1">
                <a:effectLst/>
                <a:latin typeface="Helvetica" pitchFamily="2" charset="0"/>
              </a:rPr>
              <a:t>Nunca</a:t>
            </a:r>
            <a:r>
              <a:rPr lang="en-US" dirty="0">
                <a:effectLst/>
                <a:latin typeface="Helvetica" pitchFamily="2" charset="0"/>
              </a:rPr>
              <a:t> </a:t>
            </a:r>
            <a:r>
              <a:rPr lang="en-US" dirty="0" err="1">
                <a:effectLst/>
                <a:latin typeface="Helvetica" pitchFamily="2" charset="0"/>
              </a:rPr>
              <a:t>encontrarás</a:t>
            </a:r>
            <a:r>
              <a:rPr lang="en-US" dirty="0">
                <a:effectLst/>
                <a:latin typeface="Helvetica" pitchFamily="2" charset="0"/>
              </a:rPr>
              <a:t> a </a:t>
            </a:r>
            <a:r>
              <a:rPr lang="en-US" dirty="0" err="1">
                <a:effectLst/>
                <a:latin typeface="Helvetica" pitchFamily="2" charset="0"/>
              </a:rPr>
              <a:t>felicidade</a:t>
            </a:r>
            <a:r>
              <a:rPr lang="en-US" dirty="0">
                <a:effectLst/>
                <a:latin typeface="Helvetica" pitchFamily="2" charset="0"/>
              </a:rPr>
              <a:t> </a:t>
            </a:r>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nenhuma</a:t>
            </a:r>
            <a:r>
              <a:rPr lang="en-US" dirty="0">
                <a:effectLst/>
                <a:latin typeface="Helvetica" pitchFamily="2" charset="0"/>
              </a:rPr>
              <a:t> de </a:t>
            </a:r>
            <a:r>
              <a:rPr lang="en-US" dirty="0" err="1">
                <a:effectLst/>
                <a:latin typeface="Helvetica" pitchFamily="2" charset="0"/>
              </a:rPr>
              <a:t>tuas</a:t>
            </a:r>
            <a:r>
              <a:rPr lang="en-US" dirty="0">
                <a:effectLst/>
                <a:latin typeface="Helvetica" pitchFamily="2" charset="0"/>
              </a:rPr>
              <a:t> </a:t>
            </a:r>
            <a:r>
              <a:rPr lang="en-US" dirty="0" err="1">
                <a:effectLst/>
                <a:latin typeface="Helvetica" pitchFamily="2" charset="0"/>
              </a:rPr>
              <a:t>necessidades</a:t>
            </a:r>
            <a:r>
              <a:rPr lang="en-US" dirty="0">
                <a:effectLst/>
                <a:latin typeface="Helvetica" pitchFamily="2" charset="0"/>
              </a:rPr>
              <a:t> </a:t>
            </a:r>
            <a:r>
              <a:rPr lang="en-US" dirty="0" err="1">
                <a:effectLst/>
                <a:latin typeface="Helvetica" pitchFamily="2" charset="0"/>
              </a:rPr>
              <a:t>instintivas</a:t>
            </a:r>
            <a:r>
              <a:rPr lang="en-US" dirty="0">
                <a:effectLst/>
                <a:latin typeface="Helvetica" pitchFamily="2" charset="0"/>
              </a:rPr>
              <a:t>. São </a:t>
            </a:r>
            <a:r>
              <a:rPr lang="en-US" dirty="0" err="1">
                <a:effectLst/>
                <a:latin typeface="Helvetica" pitchFamily="2" charset="0"/>
              </a:rPr>
              <a:t>apenas</a:t>
            </a:r>
            <a:r>
              <a:rPr lang="en-US" dirty="0">
                <a:effectLst/>
                <a:latin typeface="Helvetica" pitchFamily="2" charset="0"/>
              </a:rPr>
              <a:t> </a:t>
            </a:r>
            <a:r>
              <a:rPr lang="en-US" dirty="0" err="1">
                <a:effectLst/>
                <a:latin typeface="Helvetica" pitchFamily="2" charset="0"/>
              </a:rPr>
              <a:t>coisas</a:t>
            </a:r>
            <a:r>
              <a:rPr lang="en-US" dirty="0">
                <a:effectLst/>
                <a:latin typeface="Helvetica" pitchFamily="2" charset="0"/>
              </a:rPr>
              <a:t> </a:t>
            </a:r>
            <a:r>
              <a:rPr lang="en-US" dirty="0" err="1">
                <a:effectLst/>
                <a:latin typeface="Helvetica" pitchFamily="2" charset="0"/>
              </a:rPr>
              <a:t>criadas</a:t>
            </a:r>
            <a:r>
              <a:rPr lang="en-US" dirty="0">
                <a:effectLst/>
                <a:latin typeface="Helvetica" pitchFamily="2" charset="0"/>
              </a:rPr>
              <a:t>, e as </a:t>
            </a:r>
            <a:r>
              <a:rPr lang="en-US" dirty="0" err="1">
                <a:effectLst/>
                <a:latin typeface="Helvetica" pitchFamily="2" charset="0"/>
              </a:rPr>
              <a:t>coisas</a:t>
            </a:r>
            <a:r>
              <a:rPr lang="en-US" dirty="0">
                <a:effectLst/>
                <a:latin typeface="Helvetica" pitchFamily="2" charset="0"/>
              </a:rPr>
              <a:t> </a:t>
            </a:r>
            <a:r>
              <a:rPr lang="en-US" dirty="0" err="1">
                <a:effectLst/>
                <a:latin typeface="Helvetica" pitchFamily="2" charset="0"/>
              </a:rPr>
              <a:t>criadas</a:t>
            </a:r>
            <a:r>
              <a:rPr lang="en-US" dirty="0">
                <a:effectLst/>
                <a:latin typeface="Helvetica" pitchFamily="2" charset="0"/>
              </a:rPr>
              <a:t> </a:t>
            </a:r>
            <a:r>
              <a:rPr lang="en-US" dirty="0" err="1">
                <a:effectLst/>
                <a:latin typeface="Helvetica" pitchFamily="2" charset="0"/>
              </a:rPr>
              <a:t>devem</a:t>
            </a:r>
            <a:r>
              <a:rPr lang="en-US" dirty="0">
                <a:effectLst/>
                <a:latin typeface="Helvetica" pitchFamily="2" charset="0"/>
              </a:rPr>
              <a:t> </a:t>
            </a:r>
            <a:r>
              <a:rPr lang="en-US" dirty="0" err="1">
                <a:effectLst/>
                <a:latin typeface="Helvetica" pitchFamily="2" charset="0"/>
              </a:rPr>
              <a:t>servir</a:t>
            </a:r>
            <a:r>
              <a:rPr lang="en-US" dirty="0">
                <a:effectLst/>
                <a:latin typeface="Helvetica" pitchFamily="2" charset="0"/>
              </a:rPr>
              <a:t> </a:t>
            </a:r>
            <a:r>
              <a:rPr lang="en-US" dirty="0" err="1">
                <a:effectLst/>
                <a:latin typeface="Helvetica" pitchFamily="2" charset="0"/>
              </a:rPr>
              <a:t>como</a:t>
            </a:r>
            <a:r>
              <a:rPr lang="en-US" dirty="0">
                <a:effectLst/>
                <a:latin typeface="Helvetica" pitchFamily="2" charset="0"/>
              </a:rPr>
              <a:t> </a:t>
            </a:r>
            <a:r>
              <a:rPr lang="en-US" dirty="0" err="1">
                <a:effectLst/>
                <a:latin typeface="Helvetica" pitchFamily="2" charset="0"/>
              </a:rPr>
              <a:t>trampolim</a:t>
            </a:r>
            <a:r>
              <a:rPr lang="en-US" dirty="0">
                <a:effectLst/>
                <a:latin typeface="Helvetica" pitchFamily="2" charset="0"/>
              </a:rPr>
              <a:t> para Deus, e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como</a:t>
            </a:r>
            <a:r>
              <a:rPr lang="en-US" dirty="0">
                <a:effectLst/>
                <a:latin typeface="Helvetica" pitchFamily="2" charset="0"/>
              </a:rPr>
              <a:t> </a:t>
            </a:r>
            <a:r>
              <a:rPr lang="en-US" dirty="0" err="1">
                <a:effectLst/>
                <a:latin typeface="Helvetica" pitchFamily="2" charset="0"/>
              </a:rPr>
              <a:t>substitutos</a:t>
            </a:r>
            <a:r>
              <a:rPr lang="en-US" dirty="0">
                <a:effectLst/>
                <a:latin typeface="Helvetica" pitchFamily="2" charset="0"/>
              </a:rPr>
              <a:t> de Deus”. O </a:t>
            </a:r>
            <a:r>
              <a:rPr lang="en-US" dirty="0" err="1">
                <a:effectLst/>
                <a:latin typeface="Helvetica" pitchFamily="2" charset="0"/>
              </a:rPr>
              <a:t>Espírito</a:t>
            </a:r>
            <a:r>
              <a:rPr lang="en-US" dirty="0">
                <a:effectLst/>
                <a:latin typeface="Helvetica" pitchFamily="2" charset="0"/>
              </a:rPr>
              <a:t> </a:t>
            </a:r>
            <a:r>
              <a:rPr lang="en-US" dirty="0" err="1">
                <a:effectLst/>
                <a:latin typeface="Helvetica" pitchFamily="2" charset="0"/>
              </a:rPr>
              <a:t>nos</a:t>
            </a:r>
            <a:r>
              <a:rPr lang="en-US" dirty="0">
                <a:latin typeface="Helvetica" pitchFamily="2" charset="0"/>
              </a:rPr>
              <a:t> </a:t>
            </a:r>
            <a:r>
              <a:rPr lang="en-US" dirty="0" err="1">
                <a:effectLst/>
                <a:latin typeface="Helvetica" pitchFamily="2" charset="0"/>
              </a:rPr>
              <a:t>mostra</a:t>
            </a:r>
            <a:r>
              <a:rPr lang="en-US" dirty="0">
                <a:effectLst/>
                <a:latin typeface="Helvetica" pitchFamily="2" charset="0"/>
              </a:rPr>
              <a:t> a </a:t>
            </a:r>
            <a:r>
              <a:rPr lang="en-US" dirty="0" err="1">
                <a:effectLst/>
                <a:latin typeface="Helvetica" pitchFamily="2" charset="0"/>
              </a:rPr>
              <a:t>verdadeira</a:t>
            </a:r>
            <a:r>
              <a:rPr lang="en-US" dirty="0">
                <a:effectLst/>
                <a:latin typeface="Helvetica" pitchFamily="2" charset="0"/>
              </a:rPr>
              <a:t> </a:t>
            </a:r>
            <a:r>
              <a:rPr lang="en-US" dirty="0" err="1">
                <a:effectLst/>
                <a:latin typeface="Helvetica" pitchFamily="2" charset="0"/>
              </a:rPr>
              <a:t>fonte</a:t>
            </a:r>
            <a:r>
              <a:rPr lang="en-US" dirty="0">
                <a:effectLst/>
                <a:latin typeface="Helvetica" pitchFamily="2" charset="0"/>
              </a:rPr>
              <a:t> da </a:t>
            </a:r>
            <a:r>
              <a:rPr lang="en-US" dirty="0" err="1">
                <a:effectLst/>
                <a:latin typeface="Helvetica" pitchFamily="2" charset="0"/>
              </a:rPr>
              <a:t>felicidade</a:t>
            </a:r>
            <a:r>
              <a:rPr lang="en-US" dirty="0">
                <a:effectLst/>
                <a:latin typeface="Helvetica" pitchFamily="2" charset="0"/>
              </a:rPr>
              <a:t>, que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experimentar</a:t>
            </a:r>
            <a:r>
              <a:rPr lang="en-US" dirty="0">
                <a:latin typeface="Helvetica" pitchFamily="2" charset="0"/>
              </a:rPr>
              <a:t> </a:t>
            </a:r>
            <a:r>
              <a:rPr lang="en-US" dirty="0">
                <a:effectLst/>
                <a:latin typeface="Helvetica" pitchFamily="2" charset="0"/>
              </a:rPr>
              <a:t>Deus de </a:t>
            </a:r>
            <a:r>
              <a:rPr lang="en-US" dirty="0" err="1">
                <a:effectLst/>
                <a:latin typeface="Helvetica" pitchFamily="2" charset="0"/>
              </a:rPr>
              <a:t>maneira</a:t>
            </a:r>
            <a:r>
              <a:rPr lang="en-US" dirty="0">
                <a:effectLst/>
                <a:latin typeface="Helvetica" pitchFamily="2" charset="0"/>
              </a:rPr>
              <a:t> </a:t>
            </a:r>
            <a:r>
              <a:rPr lang="en-US" dirty="0" err="1">
                <a:effectLst/>
                <a:latin typeface="Helvetica" pitchFamily="2" charset="0"/>
              </a:rPr>
              <a:t>íntima</a:t>
            </a:r>
            <a:r>
              <a:rPr lang="en-US" dirty="0">
                <a:effectLst/>
                <a:latin typeface="Helvetica" pitchFamily="2" charset="0"/>
              </a:rPr>
              <a:t> e sempre </a:t>
            </a:r>
            <a:r>
              <a:rPr lang="en-US" dirty="0" err="1">
                <a:effectLst/>
                <a:latin typeface="Helvetica" pitchFamily="2" charset="0"/>
              </a:rPr>
              <a:t>presente</a:t>
            </a:r>
            <a:r>
              <a:rPr lang="en-US" dirty="0">
                <a:effectLst/>
                <a:latin typeface="Helvetica" pitchFamily="2" charset="0"/>
              </a:rPr>
              <a:t>.</a:t>
            </a:r>
          </a:p>
          <a:p>
            <a:pPr algn="just"/>
            <a:endParaRPr lang="en-US" dirty="0">
              <a:effectLst/>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025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59540665390714DB4E8660F20F2B631" ma:contentTypeVersion="14" ma:contentTypeDescription="Crear nuevo documento." ma:contentTypeScope="" ma:versionID="d8a025d3d161320c7886780bd03151f8">
  <xsd:schema xmlns:xsd="http://www.w3.org/2001/XMLSchema" xmlns:xs="http://www.w3.org/2001/XMLSchema" xmlns:p="http://schemas.microsoft.com/office/2006/metadata/properties" xmlns:ns3="cd750bd2-fb1c-425b-8dc6-87e5663180d1" xmlns:ns4="0c2ae67a-9323-4209-a3e8-1f9cc0054e8b" targetNamespace="http://schemas.microsoft.com/office/2006/metadata/properties" ma:root="true" ma:fieldsID="95dbe870a0972003f6d62dd811b1ca42" ns3:_="" ns4:_="">
    <xsd:import namespace="cd750bd2-fb1c-425b-8dc6-87e5663180d1"/>
    <xsd:import namespace="0c2ae67a-9323-4209-a3e8-1f9cc0054e8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50bd2-fb1c-425b-8dc6-87e5663180d1"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2ae67a-9323-4209-a3e8-1f9cc0054e8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641DE1-AEB4-4B53-BF53-AAAAF2A00276}">
  <ds:schemaRefs>
    <ds:schemaRef ds:uri="http://schemas.microsoft.com/sharepoint/v3/contenttype/forms"/>
  </ds:schemaRefs>
</ds:datastoreItem>
</file>

<file path=customXml/itemProps2.xml><?xml version="1.0" encoding="utf-8"?>
<ds:datastoreItem xmlns:ds="http://schemas.openxmlformats.org/officeDocument/2006/customXml" ds:itemID="{B261CF75-9433-4853-B034-9179D6C0F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50bd2-fb1c-425b-8dc6-87e5663180d1"/>
    <ds:schemaRef ds:uri="0c2ae67a-9323-4209-a3e8-1f9cc0054e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F8988C-E14A-4830-B98A-F6468CF5FA05}">
  <ds:schemaRef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cd750bd2-fb1c-425b-8dc6-87e5663180d1"/>
    <ds:schemaRef ds:uri="http://schemas.openxmlformats.org/package/2006/metadata/core-properties"/>
    <ds:schemaRef ds:uri="0c2ae67a-9323-4209-a3e8-1f9cc0054e8b"/>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ba4b5b72-704f-43e8-88a7-720311750a10}" enabled="0" method="" siteId="{ba4b5b72-704f-43e8-88a7-720311750a10}" removed="1"/>
</clbl:labelList>
</file>

<file path=docProps/app.xml><?xml version="1.0" encoding="utf-8"?>
<Properties xmlns="http://schemas.openxmlformats.org/officeDocument/2006/extended-properties" xmlns:vt="http://schemas.openxmlformats.org/officeDocument/2006/docPropsVTypes">
  <TotalTime>23831</TotalTime>
  <Words>1655</Words>
  <Application>Microsoft Macintosh PowerPoint</Application>
  <PresentationFormat>Widescreen</PresentationFormat>
  <Paragraphs>93</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google_sansregular</vt:lpstr>
      <vt:lpstr>Helvetica</vt:lpstr>
      <vt:lpstr>Roboto</vt:lpstr>
      <vt:lpstr>Times New Roman</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ACTIS Fernando     TERNIUM [MX]</dc:creator>
  <cp:lastModifiedBy>Rafael Dickson</cp:lastModifiedBy>
  <cp:revision>110</cp:revision>
  <dcterms:created xsi:type="dcterms:W3CDTF">2020-04-05T22:43:45Z</dcterms:created>
  <dcterms:modified xsi:type="dcterms:W3CDTF">2023-07-15T15:01:00Z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0x010100359540665390714DB4E8660F20F2B631</vt:lpwstr>
  </property>
</Properties>
</file>