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8" r:id="rId8"/>
    <p:sldId id="281" r:id="rId9"/>
    <p:sldId id="279" r:id="rId10"/>
    <p:sldId id="277" r:id="rId11"/>
    <p:sldId id="272"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60"/>
  </p:normalViewPr>
  <p:slideViewPr>
    <p:cSldViewPr snapToGrid="0">
      <p:cViewPr varScale="1">
        <p:scale>
          <a:sx n="110" d="100"/>
          <a:sy n="110"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10/28/23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10/28/23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494743" cy="5693866"/>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28 </a:t>
            </a:r>
            <a:r>
              <a:rPr lang="en-US" sz="3600" b="1" dirty="0" err="1">
                <a:latin typeface="Calibri Light" panose="020F0302020204030204" pitchFamily="34" charset="0"/>
                <a:cs typeface="Calibri Light" panose="020F0302020204030204" pitchFamily="34" charset="0"/>
              </a:rPr>
              <a:t>octubre</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3620" y="213531"/>
            <a:ext cx="8079129" cy="698652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Octobre</a:t>
            </a:r>
            <a:r>
              <a:rPr lang="pt-PT" sz="2800" dirty="0"/>
              <a:t> </a:t>
            </a:r>
            <a:r>
              <a:rPr lang="en-US" sz="2800" dirty="0"/>
              <a:t>26</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000" dirty="0">
              <a:effectLst/>
              <a:latin typeface="Helvetica" pitchFamily="2" charset="0"/>
            </a:endParaRPr>
          </a:p>
          <a:p>
            <a:pPr algn="just"/>
            <a:r>
              <a:rPr lang="en-US" sz="1900" dirty="0" err="1">
                <a:effectLst/>
                <a:latin typeface="Helvetica" pitchFamily="2" charset="0"/>
              </a:rPr>
              <a:t>Existe</a:t>
            </a:r>
            <a:r>
              <a:rPr lang="en-US" sz="1900" dirty="0">
                <a:effectLst/>
                <a:latin typeface="Helvetica" pitchFamily="2" charset="0"/>
              </a:rPr>
              <a:t> um </a:t>
            </a:r>
            <a:r>
              <a:rPr lang="en-US" sz="1900" dirty="0" err="1">
                <a:effectLst/>
                <a:latin typeface="Helvetica" pitchFamily="2" charset="0"/>
              </a:rPr>
              <a:t>movimento</a:t>
            </a:r>
            <a:r>
              <a:rPr lang="en-US" sz="1900" dirty="0">
                <a:effectLst/>
                <a:latin typeface="Helvetica" pitchFamily="2" charset="0"/>
              </a:rPr>
              <a:t> da </a:t>
            </a:r>
            <a:r>
              <a:rPr lang="en-US" sz="1900" dirty="0" err="1">
                <a:effectLst/>
                <a:latin typeface="Helvetica" pitchFamily="2" charset="0"/>
              </a:rPr>
              <a:t>reflexão</a:t>
            </a:r>
            <a:r>
              <a:rPr lang="en-US" sz="1900" dirty="0">
                <a:effectLst/>
                <a:latin typeface="Helvetica" pitchFamily="2" charset="0"/>
              </a:rPr>
              <a:t> </a:t>
            </a:r>
            <a:r>
              <a:rPr lang="en-US" sz="1900" dirty="0" err="1">
                <a:effectLst/>
                <a:latin typeface="Helvetica" pitchFamily="2" charset="0"/>
              </a:rPr>
              <a:t>inerente</a:t>
            </a:r>
            <a:r>
              <a:rPr lang="en-US" sz="1900" dirty="0">
                <a:effectLst/>
                <a:latin typeface="Helvetica" pitchFamily="2" charset="0"/>
              </a:rPr>
              <a:t> </a:t>
            </a:r>
            <a:r>
              <a:rPr lang="en-US" sz="1900" dirty="0" err="1">
                <a:effectLst/>
                <a:latin typeface="Helvetica" pitchFamily="2" charset="0"/>
              </a:rPr>
              <a:t>ao</a:t>
            </a:r>
            <a:r>
              <a:rPr lang="en-US" sz="1900" dirty="0">
                <a:effectLst/>
                <a:latin typeface="Helvetica" pitchFamily="2" charset="0"/>
              </a:rPr>
              <a:t> simples </a:t>
            </a:r>
            <a:r>
              <a:rPr lang="en-US" sz="1900" dirty="0" err="1">
                <a:effectLst/>
                <a:latin typeface="Helvetica" pitchFamily="2" charset="0"/>
              </a:rPr>
              <a:t>descanso</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Deus. </a:t>
            </a:r>
            <a:r>
              <a:rPr lang="en-US" sz="1900" dirty="0" err="1">
                <a:effectLst/>
                <a:latin typeface="Helvetica" pitchFamily="2" charset="0"/>
              </a:rPr>
              <a:t>Suponhamos</a:t>
            </a:r>
            <a:r>
              <a:rPr lang="en-US" sz="1900" dirty="0">
                <a:effectLst/>
                <a:latin typeface="Helvetica" pitchFamily="2" charset="0"/>
              </a:rPr>
              <a:t> que </a:t>
            </a:r>
            <a:r>
              <a:rPr lang="en-US" sz="1900" dirty="0" err="1">
                <a:effectLst/>
                <a:latin typeface="Helvetica" pitchFamily="2" charset="0"/>
              </a:rPr>
              <a:t>nós</a:t>
            </a:r>
            <a:r>
              <a:rPr lang="en-US" sz="1900" dirty="0">
                <a:effectLst/>
                <a:latin typeface="Helvetica" pitchFamily="2" charset="0"/>
              </a:rPr>
              <a:t> </a:t>
            </a:r>
            <a:r>
              <a:rPr lang="en-US" sz="1900" dirty="0" err="1">
                <a:effectLst/>
                <a:latin typeface="Helvetica" pitchFamily="2" charset="0"/>
              </a:rPr>
              <a:t>dedicamos</a:t>
            </a:r>
            <a:r>
              <a:rPr lang="en-US" sz="1900" dirty="0">
                <a:effectLst/>
                <a:latin typeface="Helvetica" pitchFamily="2" charset="0"/>
              </a:rPr>
              <a:t> </a:t>
            </a:r>
            <a:r>
              <a:rPr lang="en-US" sz="1900" dirty="0" err="1">
                <a:effectLst/>
                <a:latin typeface="Helvetica" pitchFamily="2" charset="0"/>
              </a:rPr>
              <a:t>meia</a:t>
            </a:r>
            <a:r>
              <a:rPr lang="en-US" sz="1900" dirty="0">
                <a:latin typeface="Helvetica" pitchFamily="2" charset="0"/>
              </a:rPr>
              <a:t> </a:t>
            </a:r>
            <a:r>
              <a:rPr lang="en-US" sz="1900" dirty="0">
                <a:effectLst/>
                <a:latin typeface="Helvetica" pitchFamily="2" charset="0"/>
              </a:rPr>
              <a:t>hora de </a:t>
            </a:r>
            <a:r>
              <a:rPr lang="en-US" sz="1900" dirty="0" err="1">
                <a:effectLst/>
                <a:latin typeface="Helvetica" pitchFamily="2" charset="0"/>
              </a:rPr>
              <a:t>cada</a:t>
            </a:r>
            <a:r>
              <a:rPr lang="en-US" sz="1900" dirty="0">
                <a:effectLst/>
                <a:latin typeface="Helvetica" pitchFamily="2" charset="0"/>
              </a:rPr>
              <a:t> </a:t>
            </a:r>
            <a:r>
              <a:rPr lang="en-US" sz="1900" dirty="0" err="1">
                <a:effectLst/>
                <a:latin typeface="Helvetica" pitchFamily="2" charset="0"/>
              </a:rPr>
              <a:t>dia</a:t>
            </a:r>
            <a:r>
              <a:rPr lang="en-US" sz="1900" dirty="0">
                <a:effectLst/>
                <a:latin typeface="Helvetica" pitchFamily="2" charset="0"/>
              </a:rPr>
              <a:t> </a:t>
            </a:r>
            <a:r>
              <a:rPr lang="en-US" sz="1900" dirty="0" err="1">
                <a:effectLst/>
                <a:latin typeface="Helvetica" pitchFamily="2" charset="0"/>
              </a:rPr>
              <a:t>ao</a:t>
            </a:r>
            <a:r>
              <a:rPr lang="en-US" sz="1900" dirty="0">
                <a:effectLst/>
                <a:latin typeface="Helvetica" pitchFamily="2" charset="0"/>
              </a:rPr>
              <a:t> </a:t>
            </a:r>
            <a:r>
              <a:rPr lang="en-US" sz="1900" dirty="0" err="1">
                <a:effectLst/>
                <a:latin typeface="Helvetica" pitchFamily="2" charset="0"/>
              </a:rPr>
              <a:t>rosário</a:t>
            </a:r>
            <a:r>
              <a:rPr lang="en-US" sz="1900" dirty="0">
                <a:effectLst/>
                <a:latin typeface="Helvetica" pitchFamily="2" charset="0"/>
              </a:rPr>
              <a:t>. </a:t>
            </a:r>
            <a:r>
              <a:rPr lang="en-US" sz="1900" dirty="0" err="1">
                <a:effectLst/>
                <a:latin typeface="Helvetica" pitchFamily="2" charset="0"/>
              </a:rPr>
              <a:t>Suponhamos</a:t>
            </a:r>
            <a:r>
              <a:rPr lang="en-US" sz="1900" dirty="0">
                <a:effectLst/>
                <a:latin typeface="Helvetica" pitchFamily="2" charset="0"/>
              </a:rPr>
              <a:t> que,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estamos</a:t>
            </a:r>
            <a:r>
              <a:rPr lang="en-US" sz="1900" dirty="0">
                <a:latin typeface="Helvetica" pitchFamily="2" charset="0"/>
              </a:rPr>
              <a:t> </a:t>
            </a:r>
            <a:r>
              <a:rPr lang="en-US" sz="1900" dirty="0" err="1">
                <a:effectLst/>
                <a:latin typeface="Helvetica" pitchFamily="2" charset="0"/>
              </a:rPr>
              <a:t>refletindo</a:t>
            </a:r>
            <a:r>
              <a:rPr lang="en-US" sz="1900" dirty="0">
                <a:effectLst/>
                <a:latin typeface="Helvetica" pitchFamily="2" charset="0"/>
              </a:rPr>
              <a:t> </a:t>
            </a:r>
            <a:r>
              <a:rPr lang="en-US" sz="1900" dirty="0" err="1">
                <a:effectLst/>
                <a:latin typeface="Helvetica" pitchFamily="2" charset="0"/>
              </a:rPr>
              <a:t>acerca</a:t>
            </a:r>
            <a:r>
              <a:rPr lang="en-US" sz="1900" dirty="0">
                <a:effectLst/>
                <a:latin typeface="Helvetica" pitchFamily="2" charset="0"/>
              </a:rPr>
              <a:t> dos </a:t>
            </a:r>
            <a:r>
              <a:rPr lang="en-US" sz="1900" dirty="0" err="1">
                <a:effectLst/>
                <a:latin typeface="Helvetica" pitchFamily="2" charset="0"/>
              </a:rPr>
              <a:t>mistérios</a:t>
            </a:r>
            <a:r>
              <a:rPr lang="en-US" sz="1900" dirty="0">
                <a:effectLst/>
                <a:latin typeface="Helvetica" pitchFamily="2" charset="0"/>
              </a:rPr>
              <a:t>, sentimos </a:t>
            </a:r>
            <a:r>
              <a:rPr lang="en-US" sz="1900" dirty="0" err="1">
                <a:effectLst/>
                <a:latin typeface="Helvetica" pitchFamily="2" charset="0"/>
              </a:rPr>
              <a:t>uma</a:t>
            </a:r>
            <a:r>
              <a:rPr lang="en-US" sz="1900" dirty="0">
                <a:latin typeface="Helvetica" pitchFamily="2" charset="0"/>
              </a:rPr>
              <a:t> </a:t>
            </a:r>
            <a:r>
              <a:rPr lang="en-US" sz="1900" dirty="0" err="1">
                <a:effectLst/>
                <a:latin typeface="Helvetica" pitchFamily="2" charset="0"/>
              </a:rPr>
              <a:t>atração</a:t>
            </a:r>
            <a:r>
              <a:rPr lang="en-US" sz="1900" dirty="0">
                <a:effectLst/>
                <a:latin typeface="Helvetica" pitchFamily="2" charset="0"/>
              </a:rPr>
              <a:t> interior para </a:t>
            </a:r>
            <a:r>
              <a:rPr lang="en-US" sz="1900" dirty="0" err="1">
                <a:effectLst/>
                <a:latin typeface="Helvetica" pitchFamily="2" charset="0"/>
              </a:rPr>
              <a:t>ficarmos</a:t>
            </a:r>
            <a:r>
              <a:rPr lang="en-US" sz="1900" dirty="0">
                <a:effectLst/>
                <a:latin typeface="Helvetica" pitchFamily="2" charset="0"/>
              </a:rPr>
              <a:t> </a:t>
            </a:r>
            <a:r>
              <a:rPr lang="en-US" sz="1900" dirty="0" err="1">
                <a:effectLst/>
                <a:latin typeface="Helvetica" pitchFamily="2" charset="0"/>
              </a:rPr>
              <a:t>quietos</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presença</a:t>
            </a:r>
            <a:r>
              <a:rPr lang="en-US" sz="1900" dirty="0">
                <a:effectLst/>
                <a:latin typeface="Helvetica" pitchFamily="2" charset="0"/>
              </a:rPr>
              <a:t> de </a:t>
            </a:r>
            <a:r>
              <a:rPr lang="en-US" sz="1900" dirty="0" err="1">
                <a:effectLst/>
                <a:latin typeface="Helvetica" pitchFamily="2" charset="0"/>
              </a:rPr>
              <a:t>Nossa</a:t>
            </a:r>
            <a:r>
              <a:rPr lang="en-US" sz="1900" dirty="0">
                <a:effectLst/>
                <a:latin typeface="Helvetica" pitchFamily="2" charset="0"/>
              </a:rPr>
              <a:t> Senhora, e </a:t>
            </a:r>
            <a:r>
              <a:rPr lang="en-US" sz="1900" dirty="0" err="1">
                <a:effectLst/>
                <a:latin typeface="Helvetica" pitchFamily="2" charset="0"/>
              </a:rPr>
              <a:t>simplesmente</a:t>
            </a:r>
            <a:r>
              <a:rPr lang="en-US" sz="1900" dirty="0">
                <a:effectLst/>
                <a:latin typeface="Helvetica" pitchFamily="2" charset="0"/>
              </a:rPr>
              <a:t> </a:t>
            </a:r>
            <a:r>
              <a:rPr lang="en-US" sz="1900" dirty="0" err="1">
                <a:effectLst/>
                <a:latin typeface="Helvetica" pitchFamily="2" charset="0"/>
              </a:rPr>
              <a:t>absorver</a:t>
            </a:r>
            <a:r>
              <a:rPr lang="en-US" sz="1900" dirty="0">
                <a:effectLst/>
                <a:latin typeface="Helvetica" pitchFamily="2" charset="0"/>
              </a:rPr>
              <a:t> a </a:t>
            </a:r>
            <a:r>
              <a:rPr lang="en-US" sz="1900" dirty="0" err="1">
                <a:effectLst/>
                <a:latin typeface="Helvetica" pitchFamily="2" charset="0"/>
              </a:rPr>
              <a:t>doçura</a:t>
            </a:r>
            <a:r>
              <a:rPr lang="en-US" sz="1900" dirty="0">
                <a:effectLst/>
                <a:latin typeface="Helvetica" pitchFamily="2" charset="0"/>
              </a:rPr>
              <a:t> de </a:t>
            </a:r>
            <a:r>
              <a:rPr lang="en-US" sz="1900" dirty="0" err="1">
                <a:effectLst/>
                <a:latin typeface="Helvetica" pitchFamily="2" charset="0"/>
              </a:rPr>
              <a:t>sua</a:t>
            </a:r>
            <a:endParaRPr lang="en-US" sz="1900" dirty="0">
              <a:effectLst/>
              <a:latin typeface="Helvetica" pitchFamily="2" charset="0"/>
            </a:endParaRPr>
          </a:p>
          <a:p>
            <a:pPr algn="just"/>
            <a:r>
              <a:rPr lang="en-US" sz="1900" dirty="0" err="1">
                <a:effectLst/>
                <a:latin typeface="Helvetica" pitchFamily="2" charset="0"/>
              </a:rPr>
              <a:t>presença</a:t>
            </a:r>
            <a:r>
              <a:rPr lang="en-US" sz="1900" dirty="0">
                <a:effectLst/>
                <a:latin typeface="Helvetica" pitchFamily="2" charset="0"/>
              </a:rPr>
              <a:t> com </a:t>
            </a:r>
            <a:r>
              <a:rPr lang="en-US" sz="1900" dirty="0" err="1">
                <a:effectLst/>
                <a:latin typeface="Helvetica" pitchFamily="2" charset="0"/>
              </a:rPr>
              <a:t>nosso</a:t>
            </a:r>
            <a:r>
              <a:rPr lang="en-US" sz="1900" dirty="0">
                <a:effectLst/>
                <a:latin typeface="Helvetica" pitchFamily="2" charset="0"/>
              </a:rPr>
              <a:t> </a:t>
            </a:r>
            <a:r>
              <a:rPr lang="en-US" sz="1900" dirty="0" err="1">
                <a:effectLst/>
                <a:latin typeface="Helvetica" pitchFamily="2" charset="0"/>
              </a:rPr>
              <a:t>espírito</a:t>
            </a:r>
            <a:r>
              <a:rPr lang="en-US" sz="1900" dirty="0">
                <a:effectLst/>
                <a:latin typeface="Helvetica" pitchFamily="2" charset="0"/>
              </a:rPr>
              <a:t> interior.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possível</a:t>
            </a:r>
            <a:r>
              <a:rPr lang="en-US" sz="1900" dirty="0">
                <a:effectLst/>
                <a:latin typeface="Helvetica" pitchFamily="2" charset="0"/>
              </a:rPr>
              <a:t> que </a:t>
            </a:r>
            <a:r>
              <a:rPr lang="en-US" sz="1900" dirty="0" err="1">
                <a:effectLst/>
                <a:latin typeface="Helvetica" pitchFamily="2" charset="0"/>
              </a:rPr>
              <a:t>percebamos</a:t>
            </a:r>
            <a:r>
              <a:rPr lang="en-US" sz="1900" dirty="0">
                <a:effectLst/>
                <a:latin typeface="Helvetica" pitchFamily="2" charset="0"/>
              </a:rPr>
              <a:t> a </a:t>
            </a:r>
            <a:r>
              <a:rPr lang="en-US" sz="1900" dirty="0" err="1">
                <a:effectLst/>
                <a:latin typeface="Helvetica" pitchFamily="2" charset="0"/>
              </a:rPr>
              <a:t>proximidade</a:t>
            </a:r>
            <a:r>
              <a:rPr lang="en-US" sz="1900" dirty="0">
                <a:effectLst/>
                <a:latin typeface="Helvetica" pitchFamily="2" charset="0"/>
              </a:rPr>
              <a:t> do </a:t>
            </a:r>
            <a:r>
              <a:rPr lang="en-US" sz="1900" dirty="0" err="1">
                <a:effectLst/>
                <a:latin typeface="Helvetica" pitchFamily="2" charset="0"/>
              </a:rPr>
              <a:t>Espírito</a:t>
            </a:r>
            <a:r>
              <a:rPr lang="en-US" sz="1900" dirty="0">
                <a:effectLst/>
                <a:latin typeface="Helvetica" pitchFamily="2" charset="0"/>
              </a:rPr>
              <a:t> </a:t>
            </a:r>
            <a:r>
              <a:rPr lang="en-US" sz="1900" dirty="0" err="1">
                <a:effectLst/>
                <a:latin typeface="Helvetica" pitchFamily="2" charset="0"/>
              </a:rPr>
              <a:t>divino</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nosso</a:t>
            </a:r>
            <a:r>
              <a:rPr lang="en-US" sz="1900" dirty="0">
                <a:latin typeface="Helvetica" pitchFamily="2" charset="0"/>
              </a:rPr>
              <a:t> </a:t>
            </a:r>
            <a:r>
              <a:rPr lang="en-US" sz="1900" dirty="0">
                <a:effectLst/>
                <a:latin typeface="Helvetica" pitchFamily="2" charset="0"/>
              </a:rPr>
              <a:t>interior, </a:t>
            </a:r>
            <a:r>
              <a:rPr lang="en-US" sz="1900" dirty="0" err="1">
                <a:effectLst/>
                <a:latin typeface="Helvetica" pitchFamily="2" charset="0"/>
              </a:rPr>
              <a:t>assim</a:t>
            </a:r>
            <a:r>
              <a:rPr lang="en-US" sz="1900" dirty="0">
                <a:effectLst/>
                <a:latin typeface="Helvetica" pitchFamily="2" charset="0"/>
              </a:rPr>
              <a:t> </a:t>
            </a:r>
            <a:r>
              <a:rPr lang="en-US" sz="1900" dirty="0" err="1">
                <a:effectLst/>
                <a:latin typeface="Helvetica" pitchFamily="2" charset="0"/>
              </a:rPr>
              <a:t>como</a:t>
            </a:r>
            <a:r>
              <a:rPr lang="en-US" sz="1900" dirty="0">
                <a:effectLst/>
                <a:latin typeface="Helvetica" pitchFamily="2" charset="0"/>
              </a:rPr>
              <a:t> a </a:t>
            </a:r>
            <a:r>
              <a:rPr lang="en-US" sz="1900" dirty="0" err="1">
                <a:effectLst/>
                <a:latin typeface="Helvetica" pitchFamily="2" charset="0"/>
              </a:rPr>
              <a:t>proximidade</a:t>
            </a:r>
            <a:r>
              <a:rPr lang="en-US" sz="1900" dirty="0">
                <a:effectLst/>
                <a:latin typeface="Helvetica" pitchFamily="2" charset="0"/>
              </a:rPr>
              <a:t> de </a:t>
            </a:r>
            <a:r>
              <a:rPr lang="en-US" sz="1900" dirty="0" err="1">
                <a:effectLst/>
                <a:latin typeface="Helvetica" pitchFamily="2" charset="0"/>
              </a:rPr>
              <a:t>Nossa</a:t>
            </a:r>
            <a:r>
              <a:rPr lang="en-US" sz="1900" dirty="0">
                <a:effectLst/>
                <a:latin typeface="Helvetica" pitchFamily="2" charset="0"/>
              </a:rPr>
              <a:t> Senhora. </a:t>
            </a:r>
          </a:p>
          <a:p>
            <a:pPr algn="just"/>
            <a:endParaRPr lang="en-US" sz="1900" dirty="0">
              <a:latin typeface="Helvetica" pitchFamily="2" charset="0"/>
            </a:endParaRPr>
          </a:p>
          <a:p>
            <a:pPr algn="just"/>
            <a:r>
              <a:rPr lang="en-US" sz="1900" dirty="0" err="1">
                <a:effectLst/>
                <a:latin typeface="Helvetica" pitchFamily="2" charset="0"/>
              </a:rPr>
              <a:t>É</a:t>
            </a:r>
            <a:r>
              <a:rPr lang="en-US" sz="1900" dirty="0">
                <a:latin typeface="Helvetica" pitchFamily="2" charset="0"/>
              </a:rPr>
              <a:t> </a:t>
            </a:r>
            <a:r>
              <a:rPr lang="en-US" sz="1900" dirty="0" err="1">
                <a:effectLst/>
                <a:latin typeface="Helvetica" pitchFamily="2" charset="0"/>
              </a:rPr>
              <a:t>isto</a:t>
            </a:r>
            <a:r>
              <a:rPr lang="en-US" sz="1900" dirty="0">
                <a:effectLst/>
                <a:latin typeface="Helvetica" pitchFamily="2" charset="0"/>
              </a:rPr>
              <a:t> que </a:t>
            </a:r>
            <a:r>
              <a:rPr lang="en-US" sz="1900" dirty="0" err="1">
                <a:effectLst/>
                <a:latin typeface="Helvetica" pitchFamily="2" charset="0"/>
              </a:rPr>
              <a:t>significa</a:t>
            </a:r>
            <a:r>
              <a:rPr lang="en-US" sz="1900" dirty="0">
                <a:effectLst/>
                <a:latin typeface="Helvetica" pitchFamily="2" charset="0"/>
              </a:rPr>
              <a:t> a </a:t>
            </a:r>
            <a:r>
              <a:rPr lang="en-US" sz="1900" dirty="0" err="1">
                <a:effectLst/>
                <a:latin typeface="Helvetica" pitchFamily="2" charset="0"/>
              </a:rPr>
              <a:t>expressão</a:t>
            </a:r>
            <a:r>
              <a:rPr lang="en-US" sz="1900" dirty="0">
                <a:effectLst/>
                <a:latin typeface="Helvetica" pitchFamily="2" charset="0"/>
              </a:rPr>
              <a:t> “</a:t>
            </a:r>
            <a:r>
              <a:rPr lang="en-US" sz="1900" dirty="0" err="1">
                <a:effectLst/>
                <a:latin typeface="Helvetica" pitchFamily="2" charset="0"/>
              </a:rPr>
              <a:t>descansar</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Deus”. Mover-se para </a:t>
            </a:r>
            <a:r>
              <a:rPr lang="en-US" sz="1900" dirty="0" err="1">
                <a:effectLst/>
                <a:latin typeface="Helvetica" pitchFamily="2" charset="0"/>
              </a:rPr>
              <a:t>além</a:t>
            </a:r>
            <a:r>
              <a:rPr lang="en-US" sz="1900" dirty="0">
                <a:effectLst/>
                <a:latin typeface="Helvetica" pitchFamily="2" charset="0"/>
              </a:rPr>
              <a:t> das </a:t>
            </a:r>
            <a:r>
              <a:rPr lang="en-US" sz="1900" dirty="0" err="1">
                <a:effectLst/>
                <a:latin typeface="Helvetica" pitchFamily="2" charset="0"/>
              </a:rPr>
              <a:t>orações</a:t>
            </a:r>
            <a:r>
              <a:rPr lang="en-US" sz="1900" dirty="0">
                <a:effectLst/>
                <a:latin typeface="Helvetica" pitchFamily="2" charset="0"/>
              </a:rPr>
              <a:t> </a:t>
            </a:r>
            <a:r>
              <a:rPr lang="en-US" sz="1900" dirty="0" err="1">
                <a:effectLst/>
                <a:latin typeface="Helvetica" pitchFamily="2" charset="0"/>
              </a:rPr>
              <a:t>vocais</a:t>
            </a:r>
            <a:r>
              <a:rPr lang="en-US" sz="1900" dirty="0">
                <a:effectLst/>
                <a:latin typeface="Helvetica" pitchFamily="2" charset="0"/>
              </a:rPr>
              <a:t> e para </a:t>
            </a:r>
            <a:r>
              <a:rPr lang="en-US" sz="1900" dirty="0" err="1">
                <a:effectLst/>
                <a:latin typeface="Helvetica" pitchFamily="2" charset="0"/>
              </a:rPr>
              <a:t>além</a:t>
            </a:r>
            <a:r>
              <a:rPr lang="en-US" sz="1900" dirty="0">
                <a:effectLst/>
                <a:latin typeface="Helvetica" pitchFamily="2" charset="0"/>
              </a:rPr>
              <a:t> das </a:t>
            </a:r>
            <a:r>
              <a:rPr lang="en-US" sz="1900" dirty="0" err="1">
                <a:effectLst/>
                <a:latin typeface="Helvetica" pitchFamily="2" charset="0"/>
              </a:rPr>
              <a:t>reflexões</a:t>
            </a:r>
            <a:r>
              <a:rPr lang="en-US" sz="1900" dirty="0">
                <a:effectLst/>
                <a:latin typeface="Helvetica" pitchFamily="2" charset="0"/>
              </a:rPr>
              <a:t>, </a:t>
            </a:r>
            <a:r>
              <a:rPr lang="en-US" sz="1900" dirty="0" err="1">
                <a:effectLst/>
                <a:latin typeface="Helvetica" pitchFamily="2" charset="0"/>
              </a:rPr>
              <a:t>quando</a:t>
            </a:r>
            <a:r>
              <a:rPr lang="en-US" sz="1900" dirty="0">
                <a:effectLst/>
                <a:latin typeface="Helvetica" pitchFamily="2" charset="0"/>
              </a:rPr>
              <a:t> </a:t>
            </a:r>
            <a:r>
              <a:rPr lang="en-US" sz="1900" dirty="0" err="1">
                <a:effectLst/>
                <a:latin typeface="Helvetica" pitchFamily="2" charset="0"/>
              </a:rPr>
              <a:t>sentirmos</a:t>
            </a:r>
            <a:r>
              <a:rPr lang="en-US" sz="1900" dirty="0">
                <a:effectLst/>
                <a:latin typeface="Helvetica" pitchFamily="2" charset="0"/>
              </a:rPr>
              <a:t> a </a:t>
            </a:r>
            <a:r>
              <a:rPr lang="en-US" sz="1900" dirty="0" err="1">
                <a:effectLst/>
                <a:latin typeface="Helvetica" pitchFamily="2" charset="0"/>
              </a:rPr>
              <a:t>atração</a:t>
            </a:r>
            <a:r>
              <a:rPr lang="en-US" sz="1900" dirty="0">
                <a:effectLst/>
                <a:latin typeface="Helvetica" pitchFamily="2" charset="0"/>
              </a:rPr>
              <a:t> para </a:t>
            </a:r>
            <a:r>
              <a:rPr lang="en-US" sz="1900" dirty="0" err="1">
                <a:effectLst/>
                <a:latin typeface="Helvetica" pitchFamily="2" charset="0"/>
              </a:rPr>
              <a:t>permanecer</a:t>
            </a:r>
            <a:r>
              <a:rPr lang="en-US" sz="1900" dirty="0">
                <a:latin typeface="Helvetica" pitchFamily="2" charset="0"/>
              </a:rPr>
              <a:t> </a:t>
            </a:r>
            <a:r>
              <a:rPr lang="en-US" sz="1900" dirty="0" err="1">
                <a:effectLst/>
                <a:latin typeface="Helvetica" pitchFamily="2" charset="0"/>
              </a:rPr>
              <a:t>quietos</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este</a:t>
            </a:r>
            <a:r>
              <a:rPr lang="en-US" sz="1900" dirty="0">
                <a:effectLst/>
                <a:latin typeface="Helvetica" pitchFamily="2" charset="0"/>
              </a:rPr>
              <a:t> o </a:t>
            </a:r>
            <a:r>
              <a:rPr lang="en-US" sz="1900" dirty="0" err="1">
                <a:effectLst/>
                <a:latin typeface="Helvetica" pitchFamily="2" charset="0"/>
              </a:rPr>
              <a:t>caminho</a:t>
            </a:r>
            <a:r>
              <a:rPr lang="en-US" sz="1900" dirty="0">
                <a:effectLst/>
                <a:latin typeface="Helvetica" pitchFamily="2" charset="0"/>
              </a:rPr>
              <a:t> para a </a:t>
            </a:r>
            <a:r>
              <a:rPr lang="en-US" sz="1900" dirty="0" err="1">
                <a:effectLst/>
                <a:latin typeface="Helvetica" pitchFamily="2" charset="0"/>
              </a:rPr>
              <a:t>contemplação</a:t>
            </a:r>
            <a:r>
              <a:rPr lang="en-US" sz="1900" dirty="0">
                <a:effectLst/>
                <a:latin typeface="Helvetica" pitchFamily="2" charset="0"/>
              </a:rPr>
              <a:t>. Este </a:t>
            </a:r>
            <a:r>
              <a:rPr lang="en-US" sz="1900" dirty="0" err="1">
                <a:effectLst/>
                <a:latin typeface="Helvetica" pitchFamily="2" charset="0"/>
              </a:rPr>
              <a:t>é</a:t>
            </a:r>
            <a:r>
              <a:rPr lang="en-US" sz="1900" dirty="0">
                <a:effectLst/>
                <a:latin typeface="Helvetica" pitchFamily="2" charset="0"/>
              </a:rPr>
              <a:t> o </a:t>
            </a:r>
            <a:r>
              <a:rPr lang="en-US" sz="1900" dirty="0" err="1">
                <a:effectLst/>
                <a:latin typeface="Helvetica" pitchFamily="2" charset="0"/>
              </a:rPr>
              <a:t>momento</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que </a:t>
            </a:r>
            <a:r>
              <a:rPr lang="en-US" sz="1900" dirty="0" err="1">
                <a:effectLst/>
                <a:latin typeface="Helvetica" pitchFamily="2" charset="0"/>
              </a:rPr>
              <a:t>devemos</a:t>
            </a:r>
            <a:r>
              <a:rPr lang="en-US" sz="1900" dirty="0">
                <a:effectLst/>
                <a:latin typeface="Helvetica" pitchFamily="2" charset="0"/>
              </a:rPr>
              <a:t> </a:t>
            </a:r>
            <a:r>
              <a:rPr lang="en-US" sz="1900" dirty="0" err="1">
                <a:effectLst/>
                <a:latin typeface="Helvetica" pitchFamily="2" charset="0"/>
              </a:rPr>
              <a:t>sentir-nos</a:t>
            </a:r>
            <a:r>
              <a:rPr lang="en-US" sz="1900" dirty="0">
                <a:effectLst/>
                <a:latin typeface="Helvetica" pitchFamily="2" charset="0"/>
              </a:rPr>
              <a:t> livres para </a:t>
            </a:r>
            <a:r>
              <a:rPr lang="en-US" sz="1900" dirty="0" err="1">
                <a:effectLst/>
                <a:latin typeface="Helvetica" pitchFamily="2" charset="0"/>
              </a:rPr>
              <a:t>deixar</a:t>
            </a:r>
            <a:r>
              <a:rPr lang="en-US" sz="1900" dirty="0">
                <a:latin typeface="Helvetica" pitchFamily="2" charset="0"/>
              </a:rPr>
              <a:t> </a:t>
            </a:r>
            <a:r>
              <a:rPr lang="en-US" sz="1900" dirty="0">
                <a:effectLst/>
                <a:latin typeface="Helvetica" pitchFamily="2" charset="0"/>
              </a:rPr>
              <a:t>de </a:t>
            </a:r>
            <a:r>
              <a:rPr lang="en-US" sz="1900" dirty="0" err="1">
                <a:effectLst/>
                <a:latin typeface="Helvetica" pitchFamily="2" charset="0"/>
              </a:rPr>
              <a:t>dizer</a:t>
            </a:r>
            <a:r>
              <a:rPr lang="en-US" sz="1900" dirty="0">
                <a:effectLst/>
                <a:latin typeface="Helvetica" pitchFamily="2" charset="0"/>
              </a:rPr>
              <a:t> as </a:t>
            </a:r>
            <a:r>
              <a:rPr lang="en-US" sz="1900" dirty="0" err="1">
                <a:effectLst/>
                <a:latin typeface="Helvetica" pitchFamily="2" charset="0"/>
              </a:rPr>
              <a:t>orações</a:t>
            </a:r>
            <a:r>
              <a:rPr lang="en-US" sz="1900" dirty="0">
                <a:effectLst/>
                <a:latin typeface="Helvetica" pitchFamily="2" charset="0"/>
              </a:rPr>
              <a:t> </a:t>
            </a:r>
            <a:r>
              <a:rPr lang="en-US" sz="1900" dirty="0" err="1">
                <a:effectLst/>
                <a:latin typeface="Helvetica" pitchFamily="2" charset="0"/>
              </a:rPr>
              <a:t>vocais</a:t>
            </a:r>
            <a:r>
              <a:rPr lang="en-US" sz="1900" dirty="0">
                <a:effectLst/>
                <a:latin typeface="Helvetica" pitchFamily="2" charset="0"/>
              </a:rPr>
              <a:t> e </a:t>
            </a:r>
            <a:r>
              <a:rPr lang="en-US" sz="1900" dirty="0" err="1">
                <a:effectLst/>
                <a:latin typeface="Helvetica" pitchFamily="2" charset="0"/>
              </a:rPr>
              <a:t>seguir</a:t>
            </a:r>
            <a:r>
              <a:rPr lang="en-US" sz="1900" dirty="0">
                <a:effectLst/>
                <a:latin typeface="Helvetica" pitchFamily="2" charset="0"/>
              </a:rPr>
              <a:t> a </a:t>
            </a:r>
            <a:r>
              <a:rPr lang="en-US" sz="1900" dirty="0" err="1">
                <a:effectLst/>
                <a:latin typeface="Helvetica" pitchFamily="2" charset="0"/>
              </a:rPr>
              <a:t>atração</a:t>
            </a:r>
            <a:r>
              <a:rPr lang="en-US" sz="1900" dirty="0">
                <a:effectLst/>
                <a:latin typeface="Helvetica" pitchFamily="2" charset="0"/>
              </a:rPr>
              <a:t> pela quietude, </a:t>
            </a:r>
            <a:r>
              <a:rPr lang="en-US" sz="1900" dirty="0" err="1">
                <a:effectLst/>
                <a:latin typeface="Helvetica" pitchFamily="2" charset="0"/>
              </a:rPr>
              <a:t>porque</a:t>
            </a:r>
            <a:r>
              <a:rPr lang="en-US" sz="1900" dirty="0">
                <a:effectLst/>
                <a:latin typeface="Helvetica" pitchFamily="2" charset="0"/>
              </a:rPr>
              <a:t> as </a:t>
            </a:r>
            <a:r>
              <a:rPr lang="en-US" sz="1900" dirty="0" err="1">
                <a:effectLst/>
                <a:latin typeface="Helvetica" pitchFamily="2" charset="0"/>
              </a:rPr>
              <a:t>orações</a:t>
            </a:r>
            <a:r>
              <a:rPr lang="en-US" sz="1900" dirty="0">
                <a:effectLst/>
                <a:latin typeface="Helvetica" pitchFamily="2" charset="0"/>
              </a:rPr>
              <a:t> </a:t>
            </a:r>
            <a:r>
              <a:rPr lang="en-US" sz="1900" dirty="0" err="1">
                <a:effectLst/>
                <a:latin typeface="Helvetica" pitchFamily="2" charset="0"/>
              </a:rPr>
              <a:t>vocais</a:t>
            </a:r>
            <a:r>
              <a:rPr lang="en-US" sz="1900" dirty="0">
                <a:effectLst/>
                <a:latin typeface="Helvetica" pitchFamily="2" charset="0"/>
              </a:rPr>
              <a:t> e a </a:t>
            </a:r>
            <a:r>
              <a:rPr lang="en-US" sz="1900" dirty="0" err="1">
                <a:effectLst/>
                <a:latin typeface="Helvetica" pitchFamily="2" charset="0"/>
              </a:rPr>
              <a:t>meditação</a:t>
            </a:r>
            <a:r>
              <a:rPr lang="en-US" sz="1900" dirty="0">
                <a:effectLst/>
                <a:latin typeface="Helvetica" pitchFamily="2" charset="0"/>
              </a:rPr>
              <a:t> discursive</a:t>
            </a:r>
            <a:r>
              <a:rPr lang="en-US" sz="1900" dirty="0">
                <a:latin typeface="Helvetica" pitchFamily="2" charset="0"/>
              </a:rPr>
              <a:t> </a:t>
            </a:r>
            <a:r>
              <a:rPr lang="en-US" sz="1900" dirty="0" err="1">
                <a:effectLst/>
                <a:latin typeface="Helvetica" pitchFamily="2" charset="0"/>
              </a:rPr>
              <a:t>são</a:t>
            </a:r>
            <a:r>
              <a:rPr lang="en-US" sz="1900" dirty="0">
                <a:effectLst/>
                <a:latin typeface="Helvetica" pitchFamily="2" charset="0"/>
              </a:rPr>
              <a:t> ambas </a:t>
            </a:r>
            <a:r>
              <a:rPr lang="en-US" sz="1900" dirty="0" err="1">
                <a:effectLst/>
                <a:latin typeface="Helvetica" pitchFamily="2" charset="0"/>
              </a:rPr>
              <a:t>projetadas</a:t>
            </a:r>
            <a:r>
              <a:rPr lang="en-US" sz="1900" dirty="0">
                <a:effectLst/>
                <a:latin typeface="Helvetica" pitchFamily="2" charset="0"/>
              </a:rPr>
              <a:t> para </a:t>
            </a:r>
            <a:r>
              <a:rPr lang="en-US" sz="1900" dirty="0" err="1">
                <a:effectLst/>
                <a:latin typeface="Helvetica" pitchFamily="2" charset="0"/>
              </a:rPr>
              <a:t>nos</a:t>
            </a:r>
            <a:r>
              <a:rPr lang="en-US" sz="1900" dirty="0">
                <a:effectLst/>
                <a:latin typeface="Helvetica" pitchFamily="2" charset="0"/>
              </a:rPr>
              <a:t> </a:t>
            </a:r>
            <a:r>
              <a:rPr lang="en-US" sz="1900" dirty="0" err="1">
                <a:effectLst/>
                <a:latin typeface="Helvetica" pitchFamily="2" charset="0"/>
              </a:rPr>
              <a:t>conduzir</a:t>
            </a:r>
            <a:r>
              <a:rPr lang="en-US" sz="1900" dirty="0">
                <a:effectLst/>
                <a:latin typeface="Helvetica" pitchFamily="2" charset="0"/>
              </a:rPr>
              <a:t> </a:t>
            </a:r>
            <a:r>
              <a:rPr lang="en-US" sz="1900" dirty="0" err="1">
                <a:effectLst/>
                <a:latin typeface="Helvetica" pitchFamily="2" charset="0"/>
              </a:rPr>
              <a:t>gradualmente</a:t>
            </a:r>
            <a:r>
              <a:rPr lang="en-US" sz="1900" dirty="0">
                <a:effectLst/>
                <a:latin typeface="Helvetica" pitchFamily="2" charset="0"/>
              </a:rPr>
              <a:t> a </a:t>
            </a:r>
            <a:r>
              <a:rPr lang="en-US" sz="1900" dirty="0" err="1">
                <a:effectLst/>
                <a:latin typeface="Helvetica" pitchFamily="2" charset="0"/>
              </a:rPr>
              <a:t>esse</a:t>
            </a:r>
            <a:r>
              <a:rPr lang="en-US" sz="1900" dirty="0">
                <a:effectLst/>
                <a:latin typeface="Helvetica" pitchFamily="2" charset="0"/>
              </a:rPr>
              <a:t> </a:t>
            </a:r>
            <a:r>
              <a:rPr lang="en-US" sz="1900" dirty="0" err="1">
                <a:effectLst/>
                <a:latin typeface="Helvetica" pitchFamily="2" charset="0"/>
              </a:rPr>
              <a:t>lugar</a:t>
            </a:r>
            <a:r>
              <a:rPr lang="en-US" sz="1900" dirty="0">
                <a:effectLst/>
                <a:latin typeface="Helvetica" pitchFamily="2" charset="0"/>
              </a:rPr>
              <a:t> </a:t>
            </a:r>
            <a:r>
              <a:rPr lang="en-US" sz="1900" dirty="0" err="1">
                <a:effectLst/>
                <a:latin typeface="Helvetica" pitchFamily="2" charset="0"/>
              </a:rPr>
              <a:t>secreto</a:t>
            </a:r>
            <a:r>
              <a:rPr lang="en-US" sz="1900" dirty="0">
                <a:effectLst/>
                <a:latin typeface="Helvetica" pitchFamily="2" charset="0"/>
              </a:rPr>
              <a:t> e </a:t>
            </a:r>
            <a:r>
              <a:rPr lang="en-US" sz="1900" dirty="0" err="1">
                <a:effectLst/>
                <a:latin typeface="Helvetica" pitchFamily="2" charset="0"/>
              </a:rPr>
              <a:t>sagrado</a:t>
            </a:r>
            <a:r>
              <a:rPr lang="en-US" sz="1900" dirty="0">
                <a:effectLst/>
                <a:latin typeface="Helvetica" pitchFamily="2" charset="0"/>
              </a:rPr>
              <a:t>. </a:t>
            </a:r>
            <a:r>
              <a:rPr lang="en-US" sz="1900" dirty="0" err="1">
                <a:effectLst/>
                <a:latin typeface="Helvetica" pitchFamily="2" charset="0"/>
              </a:rPr>
              <a:t>Esse</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t>
            </a:r>
            <a:r>
              <a:rPr lang="en-US" sz="1900" dirty="0" err="1">
                <a:effectLst/>
                <a:latin typeface="Helvetica" pitchFamily="2" charset="0"/>
              </a:rPr>
              <a:t>seu</a:t>
            </a:r>
            <a:r>
              <a:rPr lang="en-US" sz="1900" dirty="0">
                <a:effectLst/>
                <a:latin typeface="Helvetica" pitchFamily="2" charset="0"/>
              </a:rPr>
              <a:t> </a:t>
            </a:r>
            <a:r>
              <a:rPr lang="en-US" sz="1900" dirty="0" err="1">
                <a:effectLst/>
                <a:latin typeface="Helvetica" pitchFamily="2" charset="0"/>
              </a:rPr>
              <a:t>único</a:t>
            </a:r>
            <a:r>
              <a:rPr lang="en-US" sz="1900" dirty="0">
                <a:effectLst/>
                <a:latin typeface="Helvetica" pitchFamily="2" charset="0"/>
              </a:rPr>
              <a:t> </a:t>
            </a:r>
            <a:r>
              <a:rPr lang="en-US" sz="1900" dirty="0" err="1">
                <a:effectLst/>
                <a:latin typeface="Helvetica" pitchFamily="2" charset="0"/>
              </a:rPr>
              <a:t>propósito</a:t>
            </a:r>
            <a:r>
              <a:rPr lang="en-US" sz="1900" dirty="0">
                <a:effectLst/>
                <a:latin typeface="Helvetica" pitchFamily="2" charset="0"/>
              </a:rPr>
              <a:t>.</a:t>
            </a:r>
          </a:p>
          <a:p>
            <a:pPr algn="just"/>
            <a:endParaRPr lang="en-US"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28346" y="337157"/>
            <a:ext cx="7362964" cy="6109365"/>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400" dirty="0">
              <a:effectLst/>
              <a:latin typeface="Helvetica" pitchFamily="2" charset="0"/>
            </a:endParaRPr>
          </a:p>
          <a:p>
            <a:pPr algn="just"/>
            <a:r>
              <a:rPr lang="es-ES_tradnl" sz="2400" dirty="0">
                <a:latin typeface="Helvetica" pitchFamily="2" charset="0"/>
              </a:rPr>
              <a:t>Juan  3:1-8 </a:t>
            </a:r>
          </a:p>
          <a:p>
            <a:pPr algn="just"/>
            <a:endParaRPr lang="es-ES_tradnl" sz="2400" dirty="0">
              <a:effectLst/>
              <a:latin typeface="Helvetica" pitchFamily="2" charset="0"/>
            </a:endParaRPr>
          </a:p>
          <a:p>
            <a:pPr algn="just"/>
            <a:endParaRPr lang="es-ES_tradnl" sz="2400" dirty="0">
              <a:latin typeface="Helvetica" pitchFamily="2" charset="0"/>
            </a:endParaRPr>
          </a:p>
          <a:p>
            <a:pPr algn="just"/>
            <a:r>
              <a:rPr lang="es-ES_tradnl" b="0" i="0" u="none" strike="noStrike" dirty="0">
                <a:solidFill>
                  <a:srgbClr val="444444"/>
                </a:solidFill>
                <a:effectLst/>
                <a:latin typeface="google_sansregular"/>
              </a:rPr>
              <a:t>Entre los fariseos había un personaje judío llamado Nicodemo. Este fue de noche a ver a Jesús y le dijo: «Rabbí, sabemos que has venido de parte de Dios como maestro, porque nadie puede hacer señales milagrosas como las que tú haces, a no ser que Dios esté con él.» Jesús le contestó: «En verdad te digo que nadie puede ver el Reino de Dios si no nace de nuevo desde arriba.» Nicodemo le dijo: «¿Cómo renacerá el hombre ya viejo? ¿Quién volverá al seno de su madre?» Jesús le contestó: «En verdad te digo: El que no renace del agua y del Espíritu no puede entrar en el Reino de Dios. Lo que nace de la carne es carne, y lo que nace del Espíritu es espíritu. No te extrañes de que te haya dicho: Necesitan nacer de nuevo desde arriba. El viento sopla donde quiere, y tú oyes su silbido, pero no sabes de dónde viene ni adónde va. Lo mismo le sucede al que ha nacido del Espíritu.»</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78967"/>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772519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000" dirty="0">
              <a:latin typeface="Helvetica" pitchFamily="2" charset="0"/>
            </a:endParaRPr>
          </a:p>
          <a:p>
            <a:pPr algn="just"/>
            <a:r>
              <a:rPr lang="es-ES_tradnl" sz="2000" dirty="0">
                <a:latin typeface="Helvetica" pitchFamily="2" charset="0"/>
              </a:rPr>
              <a:t>Juan  3:1-8 </a:t>
            </a:r>
          </a:p>
          <a:p>
            <a:pPr algn="just"/>
            <a:r>
              <a:rPr lang="es-ES_tradnl" sz="2000" dirty="0">
                <a:effectLst/>
                <a:latin typeface="Helvetica" pitchFamily="2" charset="0"/>
              </a:rPr>
              <a:t> </a:t>
            </a:r>
          </a:p>
          <a:p>
            <a:pPr algn="just"/>
            <a:r>
              <a:rPr lang="en-US" b="0" i="0" u="none" strike="noStrike" dirty="0" err="1">
                <a:solidFill>
                  <a:srgbClr val="444444"/>
                </a:solidFill>
                <a:effectLst/>
                <a:latin typeface="google_sansregular"/>
              </a:rPr>
              <a:t>Havia</a:t>
            </a:r>
            <a:r>
              <a:rPr lang="en-US" b="0" i="0" u="none" strike="noStrike" dirty="0">
                <a:solidFill>
                  <a:srgbClr val="444444"/>
                </a:solidFill>
                <a:effectLst/>
                <a:latin typeface="google_sansregular"/>
              </a:rPr>
              <a:t> um </a:t>
            </a:r>
            <a:r>
              <a:rPr lang="en-US" b="0" i="0" u="none" strike="noStrike" dirty="0" err="1">
                <a:solidFill>
                  <a:srgbClr val="444444"/>
                </a:solidFill>
                <a:effectLst/>
                <a:latin typeface="google_sansregular"/>
              </a:rPr>
              <a:t>homem</a:t>
            </a:r>
            <a:r>
              <a:rPr lang="en-US" b="0" i="0" u="none" strike="noStrike" dirty="0">
                <a:solidFill>
                  <a:srgbClr val="444444"/>
                </a:solidFill>
                <a:effectLst/>
                <a:latin typeface="google_sansregular"/>
              </a:rPr>
              <a:t> entre </a:t>
            </a:r>
            <a:r>
              <a:rPr lang="en-US" b="0" i="0" u="none" strike="noStrike" dirty="0" err="1">
                <a:solidFill>
                  <a:srgbClr val="444444"/>
                </a:solidFill>
                <a:effectLst/>
                <a:latin typeface="google_sansregular"/>
              </a:rPr>
              <a:t>os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fariseus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chamado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Nicodemos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príncipe</a:t>
            </a:r>
            <a:r>
              <a:rPr lang="en-US" b="0" i="0" u="none" strike="noStrike" dirty="0">
                <a:solidFill>
                  <a:srgbClr val="444444"/>
                </a:solidFill>
                <a:effectLst/>
                <a:latin typeface="google_sansregular"/>
              </a:rPr>
              <a:t> dos </a:t>
            </a:r>
            <a:r>
              <a:rPr lang="en-US" b="0" i="0" u="none" strike="noStrike" dirty="0" err="1">
                <a:solidFill>
                  <a:srgbClr val="444444"/>
                </a:solidFill>
                <a:effectLst/>
                <a:latin typeface="google_sansregular"/>
              </a:rPr>
              <a:t>judeus</a:t>
            </a:r>
            <a:r>
              <a:rPr lang="en-US" b="0" i="0" u="none" strike="noStrike" dirty="0">
                <a:solidFill>
                  <a:srgbClr val="444444"/>
                </a:solidFill>
                <a:effectLst/>
                <a:latin typeface="google_sansregular"/>
              </a:rPr>
              <a:t>.* Este </a:t>
            </a:r>
            <a:r>
              <a:rPr lang="en-US" b="0" i="0" u="none" strike="noStrike" dirty="0" err="1">
                <a:solidFill>
                  <a:srgbClr val="444444"/>
                </a:solidFill>
                <a:effectLst/>
                <a:latin typeface="google_sansregular"/>
              </a:rPr>
              <a:t>foi</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ter</a:t>
            </a:r>
            <a:r>
              <a:rPr lang="en-US" b="0" i="0" u="none" strike="noStrike" dirty="0">
                <a:solidFill>
                  <a:srgbClr val="444444"/>
                </a:solidFill>
                <a:effectLst/>
                <a:latin typeface="google_sansregular"/>
              </a:rPr>
              <a:t> com Jesus, de </a:t>
            </a:r>
            <a:r>
              <a:rPr lang="en-US" b="0" i="0" u="none" strike="noStrike" dirty="0" err="1">
                <a:solidFill>
                  <a:srgbClr val="444444"/>
                </a:solidFill>
                <a:effectLst/>
                <a:latin typeface="google_sansregular"/>
              </a:rPr>
              <a:t>noite</a:t>
            </a:r>
            <a:r>
              <a:rPr lang="en-US" b="0" i="0" u="none" strike="noStrike" dirty="0">
                <a:solidFill>
                  <a:srgbClr val="444444"/>
                </a:solidFill>
                <a:effectLst/>
                <a:latin typeface="google_sansregular"/>
              </a:rPr>
              <a:t>, e </a:t>
            </a:r>
            <a:r>
              <a:rPr lang="en-US" b="0" i="0" u="none" strike="noStrike" dirty="0" err="1">
                <a:solidFill>
                  <a:srgbClr val="444444"/>
                </a:solidFill>
                <a:effectLst/>
                <a:latin typeface="google_sansregular"/>
              </a:rPr>
              <a:t>disse-lhe</a:t>
            </a:r>
            <a:r>
              <a:rPr lang="en-US" b="0" i="0" u="none" strike="noStrike" dirty="0">
                <a:solidFill>
                  <a:srgbClr val="444444"/>
                </a:solidFill>
                <a:effectLst/>
                <a:latin typeface="google_sansregular"/>
              </a:rPr>
              <a:t>: “Rabi, </a:t>
            </a:r>
            <a:r>
              <a:rPr lang="en-US" b="0" i="0" u="none" strike="noStrike" dirty="0" err="1">
                <a:solidFill>
                  <a:srgbClr val="444444"/>
                </a:solidFill>
                <a:effectLst/>
                <a:latin typeface="google_sansregular"/>
              </a:rPr>
              <a:t>sabemos</a:t>
            </a:r>
            <a:r>
              <a:rPr lang="en-US" b="0" i="0" u="none" strike="noStrike" dirty="0">
                <a:solidFill>
                  <a:srgbClr val="444444"/>
                </a:solidFill>
                <a:effectLst/>
                <a:latin typeface="google_sansregular"/>
              </a:rPr>
              <a:t> que </a:t>
            </a:r>
            <a:r>
              <a:rPr lang="en-US" b="0" i="0" u="none" strike="noStrike" dirty="0" err="1">
                <a:solidFill>
                  <a:srgbClr val="444444"/>
                </a:solidFill>
                <a:effectLst/>
                <a:latin typeface="google_sansregular"/>
              </a:rPr>
              <a:t>és</a:t>
            </a:r>
            <a:r>
              <a:rPr lang="en-US" b="0" i="0" u="none" strike="noStrike" dirty="0">
                <a:solidFill>
                  <a:srgbClr val="444444"/>
                </a:solidFill>
                <a:effectLst/>
                <a:latin typeface="google_sansregular"/>
              </a:rPr>
              <a:t> um Mestre </a:t>
            </a:r>
            <a:r>
              <a:rPr lang="en-US" b="0" i="0" u="none" strike="noStrike" dirty="0" err="1">
                <a:solidFill>
                  <a:srgbClr val="444444"/>
                </a:solidFill>
                <a:effectLst/>
                <a:latin typeface="google_sansregular"/>
              </a:rPr>
              <a:t>vindo</a:t>
            </a:r>
            <a:r>
              <a:rPr lang="en-US" b="0" i="0" u="none" strike="noStrike" dirty="0">
                <a:solidFill>
                  <a:srgbClr val="444444"/>
                </a:solidFill>
                <a:effectLst/>
                <a:latin typeface="google_sansregular"/>
              </a:rPr>
              <a:t> de Deus. </a:t>
            </a:r>
            <a:r>
              <a:rPr lang="en-US" b="0" i="0" u="none" strike="noStrike" dirty="0" err="1">
                <a:solidFill>
                  <a:srgbClr val="444444"/>
                </a:solidFill>
                <a:effectLst/>
                <a:latin typeface="google_sansregular"/>
              </a:rPr>
              <a:t>Ninguém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pode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fazer</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esses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milagres</a:t>
            </a:r>
            <a:r>
              <a:rPr lang="en-US" b="0" i="0" u="none" strike="noStrike" dirty="0">
                <a:solidFill>
                  <a:srgbClr val="444444"/>
                </a:solidFill>
                <a:effectLst/>
                <a:latin typeface="google_sansregular"/>
              </a:rPr>
              <a:t> que fazes, se Deus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estiver</a:t>
            </a:r>
            <a:r>
              <a:rPr lang="en-US" b="0" i="0" u="none" strike="noStrike" dirty="0">
                <a:solidFill>
                  <a:srgbClr val="444444"/>
                </a:solidFill>
                <a:effectLst/>
                <a:latin typeface="google_sansregular"/>
              </a:rPr>
              <a:t> com </a:t>
            </a:r>
            <a:r>
              <a:rPr lang="en-US" b="0" i="0" u="none" strike="noStrike" dirty="0" err="1">
                <a:solidFill>
                  <a:srgbClr val="444444"/>
                </a:solidFill>
                <a:effectLst/>
                <a:latin typeface="google_sansregular"/>
              </a:rPr>
              <a:t>ele</a:t>
            </a:r>
            <a:r>
              <a:rPr lang="en-US" b="0" i="0" u="none" strike="noStrike" dirty="0">
                <a:solidFill>
                  <a:srgbClr val="444444"/>
                </a:solidFill>
                <a:effectLst/>
                <a:latin typeface="google_sansregular"/>
              </a:rPr>
              <a:t>”. Jesus </a:t>
            </a:r>
            <a:r>
              <a:rPr lang="en-US" b="0" i="0" u="none" strike="noStrike" dirty="0" err="1">
                <a:solidFill>
                  <a:srgbClr val="444444"/>
                </a:solidFill>
                <a:effectLst/>
                <a:latin typeface="google_sansregular"/>
              </a:rPr>
              <a:t>replicou-lhe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verdade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verdade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digo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quem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nascer</a:t>
            </a:r>
            <a:r>
              <a:rPr lang="en-US" b="0" i="0" u="none" strike="noStrike" dirty="0">
                <a:solidFill>
                  <a:srgbClr val="444444"/>
                </a:solidFill>
                <a:effectLst/>
                <a:latin typeface="google_sansregular"/>
              </a:rPr>
              <a:t> de novo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poderá</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ver</a:t>
            </a:r>
            <a:r>
              <a:rPr lang="en-US" b="0" i="0" u="none" strike="noStrike" dirty="0">
                <a:solidFill>
                  <a:srgbClr val="444444"/>
                </a:solidFill>
                <a:effectLst/>
                <a:latin typeface="google_sansregular"/>
              </a:rPr>
              <a:t> o </a:t>
            </a:r>
            <a:r>
              <a:rPr lang="en-US" b="0" i="0" u="none" strike="noStrike" dirty="0" err="1">
                <a:solidFill>
                  <a:srgbClr val="444444"/>
                </a:solidFill>
                <a:effectLst/>
                <a:latin typeface="google_sansregular"/>
              </a:rPr>
              <a:t>Reino</a:t>
            </a:r>
            <a:r>
              <a:rPr lang="en-US" b="0" i="0" u="none" strike="noStrike" dirty="0">
                <a:solidFill>
                  <a:srgbClr val="444444"/>
                </a:solidFill>
                <a:effectLst/>
                <a:latin typeface="google_sansregular"/>
              </a:rPr>
              <a:t> de Deus”. </a:t>
            </a:r>
            <a:r>
              <a:rPr lang="en-US" b="0" i="0" u="none" strike="noStrike" dirty="0" err="1">
                <a:solidFill>
                  <a:srgbClr val="444444"/>
                </a:solidFill>
                <a:effectLst/>
                <a:latin typeface="google_sansregular"/>
              </a:rPr>
              <a:t>Nicodemos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perguntou-lhe</a:t>
            </a:r>
            <a:r>
              <a:rPr lang="en-US" b="0" i="0" u="none" strike="noStrike" dirty="0">
                <a:solidFill>
                  <a:srgbClr val="444444"/>
                </a:solidFill>
                <a:effectLst/>
                <a:latin typeface="google_sansregular"/>
              </a:rPr>
              <a:t>: “Como </a:t>
            </a:r>
            <a:r>
              <a:rPr lang="en-US" b="0" i="0" u="none" strike="noStrike" dirty="0" err="1">
                <a:solidFill>
                  <a:srgbClr val="444444"/>
                </a:solidFill>
                <a:effectLst/>
                <a:latin typeface="google_sansregular"/>
              </a:rPr>
              <a:t>pode</a:t>
            </a:r>
            <a:r>
              <a:rPr lang="en-US" b="0" i="0" u="none" strike="noStrike" dirty="0">
                <a:solidFill>
                  <a:srgbClr val="444444"/>
                </a:solidFill>
                <a:effectLst/>
                <a:latin typeface="google_sansregular"/>
              </a:rPr>
              <a:t> um </a:t>
            </a:r>
            <a:r>
              <a:rPr lang="en-US" b="0" i="0" u="none" strike="noStrike" dirty="0" err="1">
                <a:solidFill>
                  <a:srgbClr val="444444"/>
                </a:solidFill>
                <a:effectLst/>
                <a:latin typeface="google_sansregular"/>
              </a:rPr>
              <a:t>homem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renascer</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sendo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velho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Porventura</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pode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tornar</a:t>
            </a:r>
            <a:r>
              <a:rPr lang="en-US" b="0" i="0" u="none" strike="noStrike" dirty="0">
                <a:solidFill>
                  <a:srgbClr val="444444"/>
                </a:solidFill>
                <a:effectLst/>
                <a:latin typeface="google_sansregular"/>
              </a:rPr>
              <a:t> a </a:t>
            </a:r>
            <a:r>
              <a:rPr lang="en-US" b="0" i="0" u="none" strike="noStrike" dirty="0" err="1">
                <a:solidFill>
                  <a:srgbClr val="444444"/>
                </a:solidFill>
                <a:effectLst/>
                <a:latin typeface="google_sansregular"/>
              </a:rPr>
              <a:t>entrar</a:t>
            </a:r>
            <a:r>
              <a:rPr lang="en-US" b="0" i="0" u="none" strike="noStrike" dirty="0">
                <a:solidFill>
                  <a:srgbClr val="444444"/>
                </a:solidFill>
                <a:effectLst/>
                <a:latin typeface="google_sansregular"/>
              </a:rPr>
              <a:t> no </a:t>
            </a:r>
            <a:r>
              <a:rPr lang="en-US" b="0" i="0" u="none" strike="noStrike" dirty="0" err="1">
                <a:solidFill>
                  <a:srgbClr val="444444"/>
                </a:solidFill>
                <a:effectLst/>
                <a:latin typeface="google_sansregular"/>
              </a:rPr>
              <a:t>seio</a:t>
            </a:r>
            <a:r>
              <a:rPr lang="en-US" b="0" i="0" u="none" strike="noStrike" dirty="0">
                <a:solidFill>
                  <a:srgbClr val="444444"/>
                </a:solidFill>
                <a:effectLst/>
                <a:latin typeface="google_sansregular"/>
              </a:rPr>
              <a:t> de </a:t>
            </a:r>
            <a:r>
              <a:rPr lang="en-US" b="0" i="0" u="none" strike="noStrike" dirty="0" err="1">
                <a:solidFill>
                  <a:srgbClr val="444444"/>
                </a:solidFill>
                <a:effectLst/>
                <a:latin typeface="google_sansregular"/>
              </a:rPr>
              <a:t>sua</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mãe</a:t>
            </a:r>
            <a:r>
              <a:rPr lang="en-US" b="0" i="0" u="none" strike="noStrike" dirty="0">
                <a:solidFill>
                  <a:srgbClr val="444444"/>
                </a:solidFill>
                <a:effectLst/>
                <a:latin typeface="google_sansregular"/>
              </a:rPr>
              <a:t> e </a:t>
            </a:r>
            <a:r>
              <a:rPr lang="en-US" b="0" i="0" u="none" strike="noStrike" dirty="0" err="1">
                <a:solidFill>
                  <a:srgbClr val="444444"/>
                </a:solidFill>
                <a:effectLst/>
                <a:latin typeface="google_sansregular"/>
              </a:rPr>
              <a:t>nascer</a:t>
            </a:r>
            <a:r>
              <a:rPr lang="en-US" b="0" i="0" u="none" strike="noStrike" dirty="0">
                <a:solidFill>
                  <a:srgbClr val="444444"/>
                </a:solidFill>
                <a:effectLst/>
                <a:latin typeface="google_sansregular"/>
              </a:rPr>
              <a:t> pela </a:t>
            </a:r>
            <a:r>
              <a:rPr lang="en-US" b="0" i="0" u="none" strike="noStrike" dirty="0" err="1">
                <a:solidFill>
                  <a:srgbClr val="444444"/>
                </a:solidFill>
                <a:effectLst/>
                <a:latin typeface="google_sansregular"/>
              </a:rPr>
              <a:t>segunda</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vez</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Res­pondeu</a:t>
            </a:r>
            <a:r>
              <a:rPr lang="en-US" b="0" i="0" u="none" strike="noStrike" dirty="0">
                <a:solidFill>
                  <a:srgbClr val="444444"/>
                </a:solidFill>
                <a:effectLst/>
                <a:latin typeface="google_sansregular"/>
              </a:rPr>
              <a:t> Jesus: “</a:t>
            </a:r>
            <a:r>
              <a:rPr lang="en-US" b="0" i="0" u="none" strike="noStrike" dirty="0" err="1">
                <a:solidFill>
                  <a:srgbClr val="444444"/>
                </a:solidFill>
                <a:effectLst/>
                <a:latin typeface="google_sansregular"/>
              </a:rPr>
              <a:t>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verdade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verdade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digo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quem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renascer</a:t>
            </a:r>
            <a:r>
              <a:rPr lang="en-US" b="0" i="0" u="none" strike="noStrike" dirty="0">
                <a:solidFill>
                  <a:srgbClr val="444444"/>
                </a:solidFill>
                <a:effectLst/>
                <a:latin typeface="google_sansregular"/>
              </a:rPr>
              <a:t> da </a:t>
            </a:r>
            <a:r>
              <a:rPr lang="en-US" b="0" i="0" u="none" strike="noStrike" dirty="0" err="1">
                <a:solidFill>
                  <a:srgbClr val="444444"/>
                </a:solidFill>
                <a:effectLst/>
                <a:latin typeface="google_sansregular"/>
              </a:rPr>
              <a:t>água</a:t>
            </a:r>
            <a:r>
              <a:rPr lang="en-US" b="0" i="0" u="none" strike="noStrike" dirty="0">
                <a:solidFill>
                  <a:srgbClr val="444444"/>
                </a:solidFill>
                <a:effectLst/>
                <a:latin typeface="google_sansregular"/>
              </a:rPr>
              <a:t> e do </a:t>
            </a:r>
            <a:r>
              <a:rPr lang="en-US" b="0" i="0" u="none" strike="noStrike" dirty="0" err="1">
                <a:solidFill>
                  <a:srgbClr val="444444"/>
                </a:solidFill>
                <a:effectLst/>
                <a:latin typeface="google_sansregular"/>
              </a:rPr>
              <a:t>Espírito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poderá</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entrar</a:t>
            </a:r>
            <a:r>
              <a:rPr lang="en-US" b="0" i="0" u="none" strike="noStrike" dirty="0">
                <a:solidFill>
                  <a:srgbClr val="444444"/>
                </a:solidFill>
                <a:effectLst/>
                <a:latin typeface="google_sansregular"/>
              </a:rPr>
              <a:t> no </a:t>
            </a:r>
            <a:r>
              <a:rPr lang="en-US" b="0" i="0" u="none" strike="noStrike" dirty="0" err="1">
                <a:solidFill>
                  <a:srgbClr val="444444"/>
                </a:solidFill>
                <a:effectLst/>
                <a:latin typeface="google_sansregular"/>
              </a:rPr>
              <a:t>Reino</a:t>
            </a:r>
            <a:r>
              <a:rPr lang="en-US" b="0" i="0" u="none" strike="noStrike" dirty="0">
                <a:solidFill>
                  <a:srgbClr val="444444"/>
                </a:solidFill>
                <a:effectLst/>
                <a:latin typeface="google_sansregular"/>
              </a:rPr>
              <a:t> de Deus.* O que </a:t>
            </a:r>
            <a:r>
              <a:rPr lang="en-US" b="0" i="0" u="none" strike="noStrike" dirty="0" err="1">
                <a:solidFill>
                  <a:srgbClr val="444444"/>
                </a:solidFill>
                <a:effectLst/>
                <a:latin typeface="google_sansregular"/>
              </a:rPr>
              <a:t>nasceu</a:t>
            </a:r>
            <a:r>
              <a:rPr lang="en-US" b="0" i="0" u="none" strike="noStrike" dirty="0">
                <a:solidFill>
                  <a:srgbClr val="444444"/>
                </a:solidFill>
                <a:effectLst/>
                <a:latin typeface="google_sansregular"/>
              </a:rPr>
              <a:t> da carne </a:t>
            </a:r>
            <a:r>
              <a:rPr lang="en-US" b="0" i="0" u="none" strike="noStrike" dirty="0" err="1">
                <a:solidFill>
                  <a:srgbClr val="444444"/>
                </a:solidFill>
                <a:effectLst/>
                <a:latin typeface="google_sansregular"/>
              </a:rPr>
              <a:t>é</a:t>
            </a:r>
            <a:r>
              <a:rPr lang="en-US" b="0" i="0" u="none" strike="noStrike" dirty="0">
                <a:solidFill>
                  <a:srgbClr val="444444"/>
                </a:solidFill>
                <a:effectLst/>
                <a:latin typeface="google_sansregular"/>
              </a:rPr>
              <a:t> carne, e o que </a:t>
            </a:r>
            <a:r>
              <a:rPr lang="en-US" b="0" i="0" u="none" strike="noStrike" dirty="0" err="1">
                <a:solidFill>
                  <a:srgbClr val="444444"/>
                </a:solidFill>
                <a:effectLst/>
                <a:latin typeface="google_sansregular"/>
              </a:rPr>
              <a:t>nasceu</a:t>
            </a:r>
            <a:r>
              <a:rPr lang="en-US" b="0" i="0" u="none" strike="noStrike" dirty="0">
                <a:solidFill>
                  <a:srgbClr val="444444"/>
                </a:solidFill>
                <a:effectLst/>
                <a:latin typeface="google_sansregular"/>
              </a:rPr>
              <a:t> do </a:t>
            </a:r>
            <a:r>
              <a:rPr lang="en-US" b="0" i="0" u="none" strike="noStrike" dirty="0" err="1">
                <a:solidFill>
                  <a:srgbClr val="444444"/>
                </a:solidFill>
                <a:effectLst/>
                <a:latin typeface="google_sansregular"/>
              </a:rPr>
              <a:t>Espírito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é</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espírito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maravilhes</a:t>
            </a:r>
            <a:r>
              <a:rPr lang="en-US" b="0" i="0" u="none" strike="noStrike" dirty="0">
                <a:solidFill>
                  <a:srgbClr val="444444"/>
                </a:solidFill>
                <a:effectLst/>
                <a:latin typeface="google_sansregular"/>
              </a:rPr>
              <a:t> de que </a:t>
            </a:r>
            <a:r>
              <a:rPr lang="en-US" b="0" i="0" u="none" strike="noStrike" dirty="0" err="1">
                <a:solidFill>
                  <a:srgbClr val="444444"/>
                </a:solidFill>
                <a:effectLst/>
                <a:latin typeface="google_sansregular"/>
              </a:rPr>
              <a:t>eu</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tenha</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dito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Necessário</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vos</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é</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nascer</a:t>
            </a:r>
            <a:r>
              <a:rPr lang="en-US" b="0" i="0" u="none" strike="noStrike" dirty="0">
                <a:solidFill>
                  <a:srgbClr val="444444"/>
                </a:solidFill>
                <a:effectLst/>
                <a:latin typeface="google_sansregular"/>
              </a:rPr>
              <a:t> de novo. O </a:t>
            </a:r>
            <a:r>
              <a:rPr lang="en-US" b="0" i="0" u="none" strike="noStrike" dirty="0" err="1">
                <a:solidFill>
                  <a:srgbClr val="444444"/>
                </a:solidFill>
                <a:effectLst/>
                <a:latin typeface="google_sansregular"/>
              </a:rPr>
              <a:t>vento</a:t>
            </a:r>
            <a:r>
              <a:rPr lang="en-US" b="0" i="0" u="none" strike="noStrike" dirty="0">
                <a:solidFill>
                  <a:srgbClr val="444444"/>
                </a:solidFill>
                <a:effectLst/>
                <a:latin typeface="google_sansregular"/>
              </a:rPr>
              <a:t> sopra </a:t>
            </a:r>
            <a:r>
              <a:rPr lang="en-US" b="0" i="0" u="none" strike="noStrike" dirty="0" err="1">
                <a:solidFill>
                  <a:srgbClr val="444444"/>
                </a:solidFill>
                <a:effectLst/>
                <a:latin typeface="google_sansregular"/>
              </a:rPr>
              <a:t>onde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quer</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ouves-lhe</a:t>
            </a:r>
            <a:r>
              <a:rPr lang="en-US" b="0" i="0" u="none" strike="noStrike" dirty="0">
                <a:solidFill>
                  <a:srgbClr val="444444"/>
                </a:solidFill>
                <a:effectLst/>
                <a:latin typeface="google_sansregular"/>
              </a:rPr>
              <a:t> o </a:t>
            </a:r>
            <a:r>
              <a:rPr lang="en-US" b="0" i="0" u="none" strike="noStrike" dirty="0" err="1">
                <a:solidFill>
                  <a:srgbClr val="444444"/>
                </a:solidFill>
                <a:effectLst/>
                <a:latin typeface="google_sansregular"/>
              </a:rPr>
              <a:t>ruído</a:t>
            </a:r>
            <a:r>
              <a:rPr lang="en-US" b="0" i="0" u="none" strike="noStrike" dirty="0">
                <a:solidFill>
                  <a:srgbClr val="444444"/>
                </a:solidFill>
                <a:effectLst/>
                <a:latin typeface="google_sansregular"/>
              </a:rPr>
              <a:t>, mas </a:t>
            </a:r>
            <a:r>
              <a:rPr lang="en-US" b="0" i="0" u="none" strike="noStrike" dirty="0" err="1">
                <a:solidFill>
                  <a:srgbClr val="444444"/>
                </a:solidFill>
                <a:effectLst/>
                <a:latin typeface="google_sansregular"/>
              </a:rPr>
              <a:t>não</a:t>
            </a:r>
            <a:r>
              <a:rPr lang="en-US" b="0" i="0" u="none" strike="noStrike" dirty="0">
                <a:solidFill>
                  <a:srgbClr val="444444"/>
                </a:solidFill>
                <a:effectLst/>
                <a:latin typeface="google_sansregular"/>
              </a:rPr>
              <a:t> sabes de </a:t>
            </a:r>
            <a:r>
              <a:rPr lang="en-US" b="0" i="0" u="none" strike="noStrike" dirty="0" err="1">
                <a:solidFill>
                  <a:srgbClr val="444444"/>
                </a:solidFill>
                <a:effectLst/>
                <a:latin typeface="google_sansregular"/>
              </a:rPr>
              <a:t>onde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vem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nem</a:t>
            </a:r>
            <a:r>
              <a:rPr lang="en-US" b="0" i="0" u="none" strike="noStrike" dirty="0">
                <a:solidFill>
                  <a:srgbClr val="444444"/>
                </a:solidFill>
                <a:effectLst/>
                <a:latin typeface="google_sansregular"/>
              </a:rPr>
              <a:t> para </a:t>
            </a:r>
            <a:r>
              <a:rPr lang="en-US" b="0" i="0" u="none" strike="noStrike" dirty="0" err="1">
                <a:solidFill>
                  <a:srgbClr val="444444"/>
                </a:solidFill>
                <a:effectLst/>
                <a:latin typeface="google_sansregular"/>
              </a:rPr>
              <a:t>onde</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vai</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Assim</a:t>
            </a:r>
            <a:r>
              <a:rPr lang="en-US" b="0" i="0" u="none" strike="noStrike" dirty="0">
                <a:solidFill>
                  <a:srgbClr val="444444"/>
                </a:solidFill>
                <a:effectLst/>
                <a:latin typeface="google_sansregular"/>
              </a:rPr>
              <a:t> </a:t>
            </a:r>
            <a:r>
              <a:rPr lang="en-US" b="0" i="0" u="none" strike="noStrike" dirty="0" err="1">
                <a:solidFill>
                  <a:srgbClr val="444444"/>
                </a:solidFill>
                <a:effectLst/>
                <a:latin typeface="google_sansregular"/>
              </a:rPr>
              <a:t>acontece</a:t>
            </a:r>
            <a:r>
              <a:rPr lang="en-US" b="0" i="0" u="none" strike="noStrike" dirty="0">
                <a:solidFill>
                  <a:srgbClr val="444444"/>
                </a:solidFill>
                <a:effectLst/>
                <a:latin typeface="google_sansregular"/>
              </a:rPr>
              <a:t> com </a:t>
            </a:r>
            <a:r>
              <a:rPr lang="en-US" b="0" i="0" u="none" strike="noStrike" dirty="0" err="1">
                <a:solidFill>
                  <a:srgbClr val="444444"/>
                </a:solidFill>
                <a:effectLst/>
                <a:latin typeface="google_sansregular"/>
              </a:rPr>
              <a:t>aquele</a:t>
            </a:r>
            <a:r>
              <a:rPr lang="en-US" b="0" i="0" u="none" strike="noStrike" dirty="0">
                <a:solidFill>
                  <a:srgbClr val="444444"/>
                </a:solidFill>
                <a:effectLst/>
                <a:latin typeface="google_sansregular"/>
              </a:rPr>
              <a:t> que </a:t>
            </a:r>
            <a:r>
              <a:rPr lang="en-US" b="0" i="0" u="none" strike="noStrike" dirty="0" err="1">
                <a:solidFill>
                  <a:srgbClr val="444444"/>
                </a:solidFill>
                <a:effectLst/>
                <a:latin typeface="google_sansregular"/>
              </a:rPr>
              <a:t>nasceu</a:t>
            </a:r>
            <a:r>
              <a:rPr lang="en-US" b="0" i="0" u="none" strike="noStrike" dirty="0">
                <a:solidFill>
                  <a:srgbClr val="444444"/>
                </a:solidFill>
                <a:effectLst/>
                <a:latin typeface="google_sansregular"/>
              </a:rPr>
              <a:t> do </a:t>
            </a:r>
            <a:r>
              <a:rPr lang="en-US" b="0" i="0" u="none" strike="noStrike" dirty="0" err="1">
                <a:solidFill>
                  <a:srgbClr val="444444"/>
                </a:solidFill>
                <a:effectLst/>
                <a:latin typeface="google_sansregular"/>
              </a:rPr>
              <a:t>Espírito</a:t>
            </a:r>
            <a:r>
              <a:rPr lang="en-US" b="0" i="0" u="none" strike="noStrike" dirty="0">
                <a:solidFill>
                  <a:srgbClr val="444444"/>
                </a:solidFill>
                <a:effectLst/>
                <a:latin typeface="google_sansregular"/>
              </a:rPr>
              <a:t>”.*</a:t>
            </a:r>
          </a:p>
          <a:p>
            <a:endParaRPr lang="en-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000" dirty="0">
                <a:effectLst/>
                <a:latin typeface="Arial" panose="020B0604020202020204" pitchFamily="34" charset="0"/>
                <a:ea typeface="Calibri" panose="020F0502020204030204" pitchFamily="34" charset="0"/>
                <a:cs typeface="Times New Roman" panose="02020603050405020304" pitchFamily="18" charset="0"/>
              </a:rPr>
              <a:t> </a:t>
            </a:r>
            <a:endParaRPr lang="en-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effectLst/>
              <a:latin typeface="Helvetica" pitchFamily="2" charset="0"/>
            </a:endParaRPr>
          </a:p>
          <a:p>
            <a:pPr>
              <a:spcBef>
                <a:spcPts val="600"/>
              </a:spcBef>
            </a:pPr>
            <a:br>
              <a:rPr lang="en-US" sz="2000" dirty="0">
                <a:latin typeface="Helvetica" pitchFamily="2" charset="0"/>
              </a:rPr>
            </a:br>
            <a:endParaRPr lang="es-AR" sz="2000" i="1"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3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300449" y="377060"/>
            <a:ext cx="8114990" cy="740202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Octubre 23</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sz="1900" dirty="0">
                <a:effectLst/>
                <a:latin typeface="Helvetica" pitchFamily="2" charset="0"/>
              </a:rPr>
              <a:t>Dios tiene que conducirnos a un lugar que implique revertir totalmente nuestros valores incuestionados, deshacer completamente nuestros planes más cuidadosamente trazados, y dejar ir, en gran medida, nuestras ideas preconcebidas. El hecho de entregarse a lo desconocido, de someterse al proceso de descarga, es un paso esencial para adentrarnos en el misterio de nuestro propio inconsciente.</a:t>
            </a:r>
          </a:p>
          <a:p>
            <a:pPr algn="just"/>
            <a:endParaRPr lang="es-ES_tradnl" sz="1900" dirty="0">
              <a:effectLst/>
              <a:latin typeface="Helvetica" pitchFamily="2" charset="0"/>
            </a:endParaRPr>
          </a:p>
          <a:p>
            <a:pPr algn="just"/>
            <a:r>
              <a:rPr lang="es-ES_tradnl" sz="1900" dirty="0">
                <a:effectLst/>
                <a:latin typeface="Helvetica" pitchFamily="2" charset="0"/>
              </a:rPr>
              <a:t>Allí están ocultos no sólo nuestra historia de vida, especialmente las heridas tempranas de la primera infancia sepultadas en el depósito de nuestro cuerpo, sino también los elementos positivos de nuestro potencial para crecer en la fe, en la esperanza y el amor divino, y allí también está presente la Inhabitación Divina. Gradualmente debemos recuperar la convicción, no sólo el sentimiento, de la Inhabitación Divina, el darnos cuenta de que Dios – Padre, Hijo y Espíritu Santo – vive en nosotros. Ésa es la esencia del camino espiritual, y la Oración </a:t>
            </a:r>
            <a:r>
              <a:rPr lang="es-ES_tradnl" sz="1900" dirty="0" err="1">
                <a:effectLst/>
                <a:latin typeface="Helvetica" pitchFamily="2" charset="0"/>
              </a:rPr>
              <a:t>Centrante</a:t>
            </a:r>
            <a:r>
              <a:rPr lang="es-ES_tradnl" sz="1900" dirty="0">
                <a:effectLst/>
                <a:latin typeface="Helvetica" pitchFamily="2" charset="0"/>
              </a:rPr>
              <a:t> está totalmente al servicio de ella.</a:t>
            </a:r>
          </a:p>
          <a:p>
            <a:pPr algn="just"/>
            <a:endParaRPr lang="es-ES_tradnl" sz="2000" dirty="0">
              <a:latin typeface="Helvetica" pitchFamily="2" charset="0"/>
            </a:endParaRPr>
          </a:p>
          <a:p>
            <a:pPr algn="just"/>
            <a:endParaRPr lang="es-ES_tradnl" sz="2000" dirty="0">
              <a:effectLst/>
              <a:latin typeface="Helvetica" pitchFamily="2" charset="0"/>
            </a:endParaRP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6801862"/>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Octubre</a:t>
            </a:r>
            <a:r>
              <a:rPr lang="pt-PT" sz="2800" dirty="0"/>
              <a:t> 23</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sz="1900" dirty="0">
                <a:effectLst/>
                <a:latin typeface="Helvetica" pitchFamily="2" charset="0"/>
              </a:rPr>
              <a:t>Deus </a:t>
            </a:r>
            <a:r>
              <a:rPr lang="en-US" sz="1900" dirty="0" err="1">
                <a:effectLst/>
                <a:latin typeface="Helvetica" pitchFamily="2" charset="0"/>
              </a:rPr>
              <a:t>tem</a:t>
            </a:r>
            <a:r>
              <a:rPr lang="en-US" sz="1900" dirty="0">
                <a:effectLst/>
                <a:latin typeface="Helvetica" pitchFamily="2" charset="0"/>
              </a:rPr>
              <a:t> de </a:t>
            </a:r>
            <a:r>
              <a:rPr lang="en-US" sz="1900" dirty="0" err="1">
                <a:effectLst/>
                <a:latin typeface="Helvetica" pitchFamily="2" charset="0"/>
              </a:rPr>
              <a:t>nos</a:t>
            </a:r>
            <a:r>
              <a:rPr lang="en-US" sz="1900" dirty="0">
                <a:effectLst/>
                <a:latin typeface="Helvetica" pitchFamily="2" charset="0"/>
              </a:rPr>
              <a:t> </a:t>
            </a:r>
            <a:r>
              <a:rPr lang="en-US" sz="1900" dirty="0" err="1">
                <a:effectLst/>
                <a:latin typeface="Helvetica" pitchFamily="2" charset="0"/>
              </a:rPr>
              <a:t>conduzir</a:t>
            </a:r>
            <a:r>
              <a:rPr lang="en-US" sz="1900" dirty="0">
                <a:effectLst/>
                <a:latin typeface="Helvetica" pitchFamily="2" charset="0"/>
              </a:rPr>
              <a:t> a um </a:t>
            </a:r>
            <a:r>
              <a:rPr lang="en-US" sz="1900" dirty="0" err="1">
                <a:effectLst/>
                <a:latin typeface="Helvetica" pitchFamily="2" charset="0"/>
              </a:rPr>
              <a:t>lugar</a:t>
            </a:r>
            <a:r>
              <a:rPr lang="en-US" sz="1900" dirty="0">
                <a:effectLst/>
                <a:latin typeface="Helvetica" pitchFamily="2" charset="0"/>
              </a:rPr>
              <a:t> que </a:t>
            </a:r>
            <a:r>
              <a:rPr lang="en-US" sz="1900" dirty="0" err="1">
                <a:effectLst/>
                <a:latin typeface="Helvetica" pitchFamily="2" charset="0"/>
              </a:rPr>
              <a:t>implique</a:t>
            </a:r>
            <a:r>
              <a:rPr lang="en-US" sz="1900" dirty="0">
                <a:effectLst/>
                <a:latin typeface="Helvetica" pitchFamily="2" charset="0"/>
              </a:rPr>
              <a:t> inverter </a:t>
            </a:r>
            <a:r>
              <a:rPr lang="en-US" sz="1900" dirty="0" err="1">
                <a:effectLst/>
                <a:latin typeface="Helvetica" pitchFamily="2" charset="0"/>
              </a:rPr>
              <a:t>totalmente</a:t>
            </a:r>
            <a:r>
              <a:rPr lang="en-US" sz="1900" dirty="0">
                <a:effectLst/>
                <a:latin typeface="Helvetica" pitchFamily="2" charset="0"/>
              </a:rPr>
              <a:t> </a:t>
            </a:r>
            <a:r>
              <a:rPr lang="en-US" sz="1900" dirty="0" err="1">
                <a:effectLst/>
                <a:latin typeface="Helvetica" pitchFamily="2" charset="0"/>
              </a:rPr>
              <a:t>nossos</a:t>
            </a:r>
            <a:r>
              <a:rPr lang="en-US" sz="1900" dirty="0">
                <a:effectLst/>
                <a:latin typeface="Helvetica" pitchFamily="2" charset="0"/>
              </a:rPr>
              <a:t> </a:t>
            </a:r>
            <a:r>
              <a:rPr lang="en-US" sz="1900" dirty="0" err="1">
                <a:effectLst/>
                <a:latin typeface="Helvetica" pitchFamily="2" charset="0"/>
              </a:rPr>
              <a:t>valores</a:t>
            </a:r>
            <a:r>
              <a:rPr lang="en-US" sz="1900" dirty="0">
                <a:effectLst/>
                <a:latin typeface="Helvetica" pitchFamily="2" charset="0"/>
              </a:rPr>
              <a:t> </a:t>
            </a:r>
            <a:r>
              <a:rPr lang="en-US" sz="1900" dirty="0" err="1">
                <a:effectLst/>
                <a:latin typeface="Helvetica" pitchFamily="2" charset="0"/>
              </a:rPr>
              <a:t>não</a:t>
            </a:r>
            <a:r>
              <a:rPr lang="en-US" sz="1900" dirty="0">
                <a:effectLst/>
                <a:latin typeface="Helvetica" pitchFamily="2" charset="0"/>
              </a:rPr>
              <a:t> </a:t>
            </a:r>
            <a:r>
              <a:rPr lang="en-US" sz="1900" dirty="0" err="1">
                <a:effectLst/>
                <a:latin typeface="Helvetica" pitchFamily="2" charset="0"/>
              </a:rPr>
              <a:t>questionados</a:t>
            </a:r>
            <a:r>
              <a:rPr lang="en-US" sz="1900" dirty="0">
                <a:effectLst/>
                <a:latin typeface="Helvetica" pitchFamily="2" charset="0"/>
              </a:rPr>
              <a:t>, </a:t>
            </a:r>
            <a:r>
              <a:rPr lang="en-US" sz="1900" dirty="0" err="1">
                <a:effectLst/>
                <a:latin typeface="Helvetica" pitchFamily="2" charset="0"/>
              </a:rPr>
              <a:t>desfazer</a:t>
            </a:r>
            <a:r>
              <a:rPr lang="en-US" sz="1900" dirty="0">
                <a:latin typeface="Helvetica" pitchFamily="2" charset="0"/>
              </a:rPr>
              <a:t> </a:t>
            </a:r>
            <a:r>
              <a:rPr lang="en-US" sz="1900" dirty="0" err="1">
                <a:effectLst/>
                <a:latin typeface="Helvetica" pitchFamily="2" charset="0"/>
              </a:rPr>
              <a:t>completamente</a:t>
            </a:r>
            <a:r>
              <a:rPr lang="en-US" sz="1900" dirty="0">
                <a:effectLst/>
                <a:latin typeface="Helvetica" pitchFamily="2" charset="0"/>
              </a:rPr>
              <a:t> </a:t>
            </a:r>
            <a:r>
              <a:rPr lang="en-US" sz="1900" dirty="0" err="1">
                <a:effectLst/>
                <a:latin typeface="Helvetica" pitchFamily="2" charset="0"/>
              </a:rPr>
              <a:t>nossos</a:t>
            </a:r>
            <a:r>
              <a:rPr lang="en-US" sz="1900" dirty="0">
                <a:effectLst/>
                <a:latin typeface="Helvetica" pitchFamily="2" charset="0"/>
              </a:rPr>
              <a:t> </a:t>
            </a:r>
            <a:r>
              <a:rPr lang="en-US" sz="1900" dirty="0" err="1">
                <a:effectLst/>
                <a:latin typeface="Helvetica" pitchFamily="2" charset="0"/>
              </a:rPr>
              <a:t>planos</a:t>
            </a:r>
            <a:r>
              <a:rPr lang="en-US" sz="1900" dirty="0">
                <a:effectLst/>
                <a:latin typeface="Helvetica" pitchFamily="2" charset="0"/>
              </a:rPr>
              <a:t> </a:t>
            </a:r>
            <a:r>
              <a:rPr lang="en-US" sz="1900" dirty="0" err="1">
                <a:effectLst/>
                <a:latin typeface="Helvetica" pitchFamily="2" charset="0"/>
              </a:rPr>
              <a:t>mais</a:t>
            </a:r>
            <a:r>
              <a:rPr lang="en-US" sz="1900" dirty="0">
                <a:effectLst/>
                <a:latin typeface="Helvetica" pitchFamily="2" charset="0"/>
              </a:rPr>
              <a:t> </a:t>
            </a:r>
            <a:r>
              <a:rPr lang="en-US" sz="1900" dirty="0" err="1">
                <a:effectLst/>
                <a:latin typeface="Helvetica" pitchFamily="2" charset="0"/>
              </a:rPr>
              <a:t>cuidadosamente</a:t>
            </a:r>
            <a:r>
              <a:rPr lang="en-US" sz="1900" dirty="0">
                <a:latin typeface="Helvetica" pitchFamily="2" charset="0"/>
              </a:rPr>
              <a:t> </a:t>
            </a:r>
            <a:r>
              <a:rPr lang="en-US" sz="1900" dirty="0" err="1">
                <a:effectLst/>
                <a:latin typeface="Helvetica" pitchFamily="2" charset="0"/>
              </a:rPr>
              <a:t>traçados</a:t>
            </a:r>
            <a:r>
              <a:rPr lang="en-US" sz="1900" dirty="0">
                <a:effectLst/>
                <a:latin typeface="Helvetica" pitchFamily="2" charset="0"/>
              </a:rPr>
              <a:t> e </a:t>
            </a:r>
            <a:r>
              <a:rPr lang="en-US" sz="1900" dirty="0" err="1">
                <a:effectLst/>
                <a:latin typeface="Helvetica" pitchFamily="2" charset="0"/>
              </a:rPr>
              <a:t>abandonar</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grande</a:t>
            </a:r>
            <a:r>
              <a:rPr lang="en-US" sz="1900" dirty="0">
                <a:effectLst/>
                <a:latin typeface="Helvetica" pitchFamily="2" charset="0"/>
              </a:rPr>
              <a:t> </a:t>
            </a:r>
            <a:r>
              <a:rPr lang="en-US" sz="1900" dirty="0" err="1">
                <a:effectLst/>
                <a:latin typeface="Helvetica" pitchFamily="2" charset="0"/>
              </a:rPr>
              <a:t>medida</a:t>
            </a:r>
            <a:r>
              <a:rPr lang="en-US" sz="1900" dirty="0">
                <a:effectLst/>
                <a:latin typeface="Helvetica" pitchFamily="2" charset="0"/>
              </a:rPr>
              <a:t>, </a:t>
            </a:r>
            <a:r>
              <a:rPr lang="en-US" sz="1900" dirty="0" err="1">
                <a:effectLst/>
                <a:latin typeface="Helvetica" pitchFamily="2" charset="0"/>
              </a:rPr>
              <a:t>nossas</a:t>
            </a:r>
            <a:r>
              <a:rPr lang="en-US" sz="1900" dirty="0">
                <a:effectLst/>
                <a:latin typeface="Helvetica" pitchFamily="2" charset="0"/>
              </a:rPr>
              <a:t> </a:t>
            </a:r>
            <a:r>
              <a:rPr lang="en-US" sz="1900" dirty="0" err="1">
                <a:effectLst/>
                <a:latin typeface="Helvetica" pitchFamily="2" charset="0"/>
              </a:rPr>
              <a:t>ideias</a:t>
            </a:r>
            <a:r>
              <a:rPr lang="en-US" sz="1900" dirty="0">
                <a:latin typeface="Helvetica" pitchFamily="2" charset="0"/>
              </a:rPr>
              <a:t> </a:t>
            </a:r>
            <a:r>
              <a:rPr lang="en-US" sz="1900" dirty="0" err="1">
                <a:effectLst/>
                <a:latin typeface="Helvetica" pitchFamily="2" charset="0"/>
              </a:rPr>
              <a:t>preconcebidas</a:t>
            </a:r>
            <a:r>
              <a:rPr lang="en-US" sz="1900" dirty="0">
                <a:effectLst/>
                <a:latin typeface="Helvetica" pitchFamily="2" charset="0"/>
              </a:rPr>
              <a:t>. O </a:t>
            </a:r>
            <a:r>
              <a:rPr lang="en-US" sz="1900" dirty="0" err="1">
                <a:effectLst/>
                <a:latin typeface="Helvetica" pitchFamily="2" charset="0"/>
              </a:rPr>
              <a:t>fato</a:t>
            </a:r>
            <a:r>
              <a:rPr lang="en-US" sz="1900" dirty="0">
                <a:effectLst/>
                <a:latin typeface="Helvetica" pitchFamily="2" charset="0"/>
              </a:rPr>
              <a:t> de se </a:t>
            </a:r>
            <a:r>
              <a:rPr lang="en-US" sz="1900" dirty="0" err="1">
                <a:effectLst/>
                <a:latin typeface="Helvetica" pitchFamily="2" charset="0"/>
              </a:rPr>
              <a:t>entregar</a:t>
            </a:r>
            <a:r>
              <a:rPr lang="en-US" sz="1900" dirty="0">
                <a:effectLst/>
                <a:latin typeface="Helvetica" pitchFamily="2" charset="0"/>
              </a:rPr>
              <a:t> </a:t>
            </a:r>
            <a:r>
              <a:rPr lang="en-US" sz="1900" dirty="0" err="1">
                <a:effectLst/>
                <a:latin typeface="Helvetica" pitchFamily="2" charset="0"/>
              </a:rPr>
              <a:t>ao</a:t>
            </a:r>
            <a:r>
              <a:rPr lang="en-US" sz="1900" dirty="0">
                <a:effectLst/>
                <a:latin typeface="Helvetica" pitchFamily="2" charset="0"/>
              </a:rPr>
              <a:t> </a:t>
            </a:r>
            <a:r>
              <a:rPr lang="en-US" sz="1900" dirty="0" err="1">
                <a:effectLst/>
                <a:latin typeface="Helvetica" pitchFamily="2" charset="0"/>
              </a:rPr>
              <a:t>desconhecido</a:t>
            </a:r>
            <a:r>
              <a:rPr lang="en-US" sz="1900" dirty="0">
                <a:effectLst/>
                <a:latin typeface="Helvetica" pitchFamily="2" charset="0"/>
              </a:rPr>
              <a:t>, de se submeter </a:t>
            </a:r>
            <a:r>
              <a:rPr lang="en-US" sz="1900" dirty="0" err="1">
                <a:effectLst/>
                <a:latin typeface="Helvetica" pitchFamily="2" charset="0"/>
              </a:rPr>
              <a:t>ao</a:t>
            </a:r>
            <a:r>
              <a:rPr lang="en-US" sz="1900" dirty="0">
                <a:effectLst/>
                <a:latin typeface="Helvetica" pitchFamily="2" charset="0"/>
              </a:rPr>
              <a:t> </a:t>
            </a:r>
            <a:r>
              <a:rPr lang="en-US" sz="1900" dirty="0" err="1">
                <a:effectLst/>
                <a:latin typeface="Helvetica" pitchFamily="2" charset="0"/>
              </a:rPr>
              <a:t>processo</a:t>
            </a:r>
            <a:r>
              <a:rPr lang="en-US" sz="1900" dirty="0">
                <a:effectLst/>
                <a:latin typeface="Helvetica" pitchFamily="2" charset="0"/>
              </a:rPr>
              <a:t> de </a:t>
            </a:r>
            <a:r>
              <a:rPr lang="en-US" sz="1900" dirty="0" err="1">
                <a:effectLst/>
                <a:latin typeface="Helvetica" pitchFamily="2" charset="0"/>
              </a:rPr>
              <a:t>descarga</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um </a:t>
            </a:r>
            <a:r>
              <a:rPr lang="en-US" sz="1900" dirty="0" err="1">
                <a:effectLst/>
                <a:latin typeface="Helvetica" pitchFamily="2" charset="0"/>
              </a:rPr>
              <a:t>passo</a:t>
            </a:r>
            <a:r>
              <a:rPr lang="en-US" sz="1900" dirty="0">
                <a:effectLst/>
                <a:latin typeface="Helvetica" pitchFamily="2" charset="0"/>
              </a:rPr>
              <a:t> </a:t>
            </a:r>
            <a:r>
              <a:rPr lang="en-US" sz="1900" dirty="0" err="1">
                <a:effectLst/>
                <a:latin typeface="Helvetica" pitchFamily="2" charset="0"/>
              </a:rPr>
              <a:t>essencial</a:t>
            </a:r>
            <a:r>
              <a:rPr lang="en-US" sz="1900" dirty="0">
                <a:latin typeface="Helvetica" pitchFamily="2" charset="0"/>
              </a:rPr>
              <a:t> </a:t>
            </a:r>
            <a:r>
              <a:rPr lang="en-US" sz="1900" dirty="0">
                <a:effectLst/>
                <a:latin typeface="Helvetica" pitchFamily="2" charset="0"/>
              </a:rPr>
              <a:t>para </a:t>
            </a:r>
            <a:r>
              <a:rPr lang="en-US" sz="1900" dirty="0" err="1">
                <a:effectLst/>
                <a:latin typeface="Helvetica" pitchFamily="2" charset="0"/>
              </a:rPr>
              <a:t>entrarmos</a:t>
            </a:r>
            <a:r>
              <a:rPr lang="en-US" sz="1900" dirty="0">
                <a:effectLst/>
                <a:latin typeface="Helvetica" pitchFamily="2" charset="0"/>
              </a:rPr>
              <a:t> no </a:t>
            </a:r>
            <a:r>
              <a:rPr lang="en-US" sz="1900" dirty="0" err="1">
                <a:effectLst/>
                <a:latin typeface="Helvetica" pitchFamily="2" charset="0"/>
              </a:rPr>
              <a:t>mistério</a:t>
            </a:r>
            <a:r>
              <a:rPr lang="en-US" sz="1900" dirty="0">
                <a:effectLst/>
                <a:latin typeface="Helvetica" pitchFamily="2" charset="0"/>
              </a:rPr>
              <a:t> de </a:t>
            </a:r>
            <a:r>
              <a:rPr lang="en-US" sz="1900" dirty="0" err="1">
                <a:effectLst/>
                <a:latin typeface="Helvetica" pitchFamily="2" charset="0"/>
              </a:rPr>
              <a:t>nosso</a:t>
            </a:r>
            <a:r>
              <a:rPr lang="en-US" sz="1900" dirty="0">
                <a:effectLst/>
                <a:latin typeface="Helvetica" pitchFamily="2" charset="0"/>
              </a:rPr>
              <a:t> </a:t>
            </a:r>
            <a:r>
              <a:rPr lang="en-US" sz="1900" dirty="0" err="1">
                <a:effectLst/>
                <a:latin typeface="Helvetica" pitchFamily="2" charset="0"/>
              </a:rPr>
              <a:t>próprio</a:t>
            </a:r>
            <a:r>
              <a:rPr lang="en-US" sz="1900" dirty="0">
                <a:effectLst/>
                <a:latin typeface="Helvetica" pitchFamily="2" charset="0"/>
              </a:rPr>
              <a:t> </a:t>
            </a:r>
            <a:r>
              <a:rPr lang="en-US" sz="1900" dirty="0" err="1">
                <a:effectLst/>
                <a:latin typeface="Helvetica" pitchFamily="2" charset="0"/>
              </a:rPr>
              <a:t>inconsciente</a:t>
            </a:r>
            <a:r>
              <a:rPr lang="en-US" sz="1900" dirty="0">
                <a:effectLst/>
                <a:latin typeface="Helvetica" pitchFamily="2" charset="0"/>
              </a:rPr>
              <a:t>.</a:t>
            </a:r>
          </a:p>
          <a:p>
            <a:pPr algn="just"/>
            <a:endParaRPr lang="en-US" sz="1900" dirty="0">
              <a:latin typeface="Helvetica" pitchFamily="2" charset="0"/>
            </a:endParaRPr>
          </a:p>
          <a:p>
            <a:pPr algn="just"/>
            <a:r>
              <a:rPr lang="en-US" sz="1900" dirty="0">
                <a:effectLst/>
                <a:latin typeface="Helvetica" pitchFamily="2" charset="0"/>
              </a:rPr>
              <a:t>Ali </a:t>
            </a:r>
            <a:r>
              <a:rPr lang="en-US" sz="1900" dirty="0" err="1">
                <a:effectLst/>
                <a:latin typeface="Helvetica" pitchFamily="2" charset="0"/>
              </a:rPr>
              <a:t>estão</a:t>
            </a:r>
            <a:r>
              <a:rPr lang="en-US" sz="1900" dirty="0">
                <a:effectLst/>
                <a:latin typeface="Helvetica" pitchFamily="2" charset="0"/>
              </a:rPr>
              <a:t> </a:t>
            </a:r>
            <a:r>
              <a:rPr lang="en-US" sz="1900" dirty="0" err="1">
                <a:effectLst/>
                <a:latin typeface="Helvetica" pitchFamily="2" charset="0"/>
              </a:rPr>
              <a:t>ocultos</a:t>
            </a:r>
            <a:r>
              <a:rPr lang="en-US" sz="1900" dirty="0">
                <a:effectLst/>
                <a:latin typeface="Helvetica" pitchFamily="2" charset="0"/>
              </a:rPr>
              <a:t>, </a:t>
            </a:r>
            <a:r>
              <a:rPr lang="en-US" sz="1900" dirty="0" err="1">
                <a:effectLst/>
                <a:latin typeface="Helvetica" pitchFamily="2" charset="0"/>
              </a:rPr>
              <a:t>não</a:t>
            </a:r>
            <a:r>
              <a:rPr lang="en-US" sz="1900" dirty="0">
                <a:effectLst/>
                <a:latin typeface="Helvetica" pitchFamily="2" charset="0"/>
              </a:rPr>
              <a:t> </a:t>
            </a:r>
            <a:r>
              <a:rPr lang="en-US" sz="1900" dirty="0" err="1">
                <a:effectLst/>
                <a:latin typeface="Helvetica" pitchFamily="2" charset="0"/>
              </a:rPr>
              <a:t>só</a:t>
            </a:r>
            <a:r>
              <a:rPr lang="en-US" sz="1900" dirty="0">
                <a:effectLst/>
                <a:latin typeface="Helvetica" pitchFamily="2" charset="0"/>
              </a:rPr>
              <a:t> </a:t>
            </a:r>
            <a:r>
              <a:rPr lang="en-US" sz="1900" dirty="0" err="1">
                <a:effectLst/>
                <a:latin typeface="Helvetica" pitchFamily="2" charset="0"/>
              </a:rPr>
              <a:t>nossa</a:t>
            </a:r>
            <a:r>
              <a:rPr lang="en-US" sz="1900" dirty="0">
                <a:effectLst/>
                <a:latin typeface="Helvetica" pitchFamily="2" charset="0"/>
              </a:rPr>
              <a:t> </a:t>
            </a:r>
            <a:r>
              <a:rPr lang="en-US" sz="1900" dirty="0" err="1">
                <a:effectLst/>
                <a:latin typeface="Helvetica" pitchFamily="2" charset="0"/>
              </a:rPr>
              <a:t>história</a:t>
            </a:r>
            <a:r>
              <a:rPr lang="en-US" sz="1900" dirty="0">
                <a:effectLst/>
                <a:latin typeface="Helvetica" pitchFamily="2" charset="0"/>
              </a:rPr>
              <a:t> de </a:t>
            </a:r>
            <a:r>
              <a:rPr lang="en-US" sz="1900" dirty="0" err="1">
                <a:effectLst/>
                <a:latin typeface="Helvetica" pitchFamily="2" charset="0"/>
              </a:rPr>
              <a:t>vida</a:t>
            </a:r>
            <a:r>
              <a:rPr lang="en-US" sz="1900" dirty="0">
                <a:effectLst/>
                <a:latin typeface="Helvetica" pitchFamily="2" charset="0"/>
              </a:rPr>
              <a:t>, </a:t>
            </a:r>
            <a:r>
              <a:rPr lang="en-US" sz="1900" dirty="0" err="1">
                <a:effectLst/>
                <a:latin typeface="Helvetica" pitchFamily="2" charset="0"/>
              </a:rPr>
              <a:t>especialmente</a:t>
            </a:r>
            <a:r>
              <a:rPr lang="en-US" sz="1900" dirty="0">
                <a:effectLst/>
                <a:latin typeface="Helvetica" pitchFamily="2" charset="0"/>
              </a:rPr>
              <a:t> as </a:t>
            </a:r>
            <a:r>
              <a:rPr lang="en-US" sz="1900" dirty="0" err="1">
                <a:effectLst/>
                <a:latin typeface="Helvetica" pitchFamily="2" charset="0"/>
              </a:rPr>
              <a:t>feridas</a:t>
            </a:r>
            <a:r>
              <a:rPr lang="en-US" sz="1900" dirty="0">
                <a:effectLst/>
                <a:latin typeface="Helvetica" pitchFamily="2" charset="0"/>
              </a:rPr>
              <a:t> </a:t>
            </a:r>
            <a:r>
              <a:rPr lang="en-US" sz="1900" dirty="0" err="1">
                <a:effectLst/>
                <a:latin typeface="Helvetica" pitchFamily="2" charset="0"/>
              </a:rPr>
              <a:t>precoces</a:t>
            </a:r>
            <a:r>
              <a:rPr lang="en-US" sz="1900" dirty="0">
                <a:effectLst/>
                <a:latin typeface="Helvetica" pitchFamily="2" charset="0"/>
              </a:rPr>
              <a:t> da </a:t>
            </a:r>
            <a:r>
              <a:rPr lang="en-US" sz="1900" dirty="0" err="1">
                <a:effectLst/>
                <a:latin typeface="Helvetica" pitchFamily="2" charset="0"/>
              </a:rPr>
              <a:t>primeira</a:t>
            </a:r>
            <a:r>
              <a:rPr lang="en-US" sz="1900" dirty="0">
                <a:effectLst/>
                <a:latin typeface="Helvetica" pitchFamily="2" charset="0"/>
              </a:rPr>
              <a:t> </a:t>
            </a:r>
            <a:r>
              <a:rPr lang="en-US" sz="1900" dirty="0" err="1">
                <a:effectLst/>
                <a:latin typeface="Helvetica" pitchFamily="2" charset="0"/>
              </a:rPr>
              <a:t>infância</a:t>
            </a:r>
            <a:r>
              <a:rPr lang="en-US" sz="1900" dirty="0">
                <a:latin typeface="Helvetica" pitchFamily="2" charset="0"/>
              </a:rPr>
              <a:t> </a:t>
            </a:r>
            <a:r>
              <a:rPr lang="en-US" sz="1900" dirty="0" err="1">
                <a:effectLst/>
                <a:latin typeface="Helvetica" pitchFamily="2" charset="0"/>
              </a:rPr>
              <a:t>sepultadas</a:t>
            </a:r>
            <a:r>
              <a:rPr lang="en-US" sz="1900" dirty="0">
                <a:effectLst/>
                <a:latin typeface="Helvetica" pitchFamily="2" charset="0"/>
              </a:rPr>
              <a:t> no </a:t>
            </a:r>
            <a:r>
              <a:rPr lang="en-US" sz="1900" dirty="0" err="1">
                <a:effectLst/>
                <a:latin typeface="Helvetica" pitchFamily="2" charset="0"/>
              </a:rPr>
              <a:t>depósito</a:t>
            </a:r>
            <a:r>
              <a:rPr lang="en-US" sz="1900" dirty="0">
                <a:effectLst/>
                <a:latin typeface="Helvetica" pitchFamily="2" charset="0"/>
              </a:rPr>
              <a:t> de </a:t>
            </a:r>
            <a:r>
              <a:rPr lang="en-US" sz="1900" dirty="0" err="1">
                <a:effectLst/>
                <a:latin typeface="Helvetica" pitchFamily="2" charset="0"/>
              </a:rPr>
              <a:t>nosso</a:t>
            </a:r>
            <a:r>
              <a:rPr lang="en-US" sz="1900" dirty="0">
                <a:effectLst/>
                <a:latin typeface="Helvetica" pitchFamily="2" charset="0"/>
              </a:rPr>
              <a:t> </a:t>
            </a:r>
            <a:r>
              <a:rPr lang="en-US" sz="1900" dirty="0" err="1">
                <a:effectLst/>
                <a:latin typeface="Helvetica" pitchFamily="2" charset="0"/>
              </a:rPr>
              <a:t>corpo</a:t>
            </a:r>
            <a:r>
              <a:rPr lang="en-US" sz="1900" dirty="0">
                <a:effectLst/>
                <a:latin typeface="Helvetica" pitchFamily="2" charset="0"/>
              </a:rPr>
              <a:t>, mas </a:t>
            </a:r>
            <a:r>
              <a:rPr lang="en-US" sz="1900" dirty="0" err="1">
                <a:effectLst/>
                <a:latin typeface="Helvetica" pitchFamily="2" charset="0"/>
              </a:rPr>
              <a:t>também</a:t>
            </a:r>
            <a:r>
              <a:rPr lang="en-US" sz="1900" dirty="0">
                <a:effectLst/>
                <a:latin typeface="Helvetica" pitchFamily="2" charset="0"/>
              </a:rPr>
              <a:t> </a:t>
            </a:r>
            <a:r>
              <a:rPr lang="en-US" sz="1900" dirty="0" err="1">
                <a:effectLst/>
                <a:latin typeface="Helvetica" pitchFamily="2" charset="0"/>
              </a:rPr>
              <a:t>os</a:t>
            </a:r>
            <a:r>
              <a:rPr lang="en-US" sz="1900" dirty="0">
                <a:latin typeface="Helvetica" pitchFamily="2" charset="0"/>
              </a:rPr>
              <a:t> </a:t>
            </a:r>
            <a:r>
              <a:rPr lang="en-US" sz="1900" dirty="0" err="1">
                <a:effectLst/>
                <a:latin typeface="Helvetica" pitchFamily="2" charset="0"/>
              </a:rPr>
              <a:t>elementos</a:t>
            </a:r>
            <a:r>
              <a:rPr lang="en-US" sz="1900" dirty="0">
                <a:effectLst/>
                <a:latin typeface="Helvetica" pitchFamily="2" charset="0"/>
              </a:rPr>
              <a:t> </a:t>
            </a:r>
            <a:r>
              <a:rPr lang="en-US" sz="1900" dirty="0" err="1">
                <a:effectLst/>
                <a:latin typeface="Helvetica" pitchFamily="2" charset="0"/>
              </a:rPr>
              <a:t>positivos</a:t>
            </a:r>
            <a:r>
              <a:rPr lang="en-US" sz="1900" dirty="0">
                <a:effectLst/>
                <a:latin typeface="Helvetica" pitchFamily="2" charset="0"/>
              </a:rPr>
              <a:t> de </a:t>
            </a:r>
            <a:r>
              <a:rPr lang="en-US" sz="1900" dirty="0" err="1">
                <a:effectLst/>
                <a:latin typeface="Helvetica" pitchFamily="2" charset="0"/>
              </a:rPr>
              <a:t>nosso</a:t>
            </a:r>
            <a:r>
              <a:rPr lang="en-US" sz="1900" dirty="0">
                <a:effectLst/>
                <a:latin typeface="Helvetica" pitchFamily="2" charset="0"/>
              </a:rPr>
              <a:t> </a:t>
            </a:r>
            <a:r>
              <a:rPr lang="en-US" sz="1900" dirty="0" err="1">
                <a:effectLst/>
                <a:latin typeface="Helvetica" pitchFamily="2" charset="0"/>
              </a:rPr>
              <a:t>potencial</a:t>
            </a:r>
            <a:r>
              <a:rPr lang="en-US" sz="1900" dirty="0">
                <a:effectLst/>
                <a:latin typeface="Helvetica" pitchFamily="2" charset="0"/>
              </a:rPr>
              <a:t> para </a:t>
            </a:r>
            <a:r>
              <a:rPr lang="en-US" sz="1900" dirty="0" err="1">
                <a:effectLst/>
                <a:latin typeface="Helvetica" pitchFamily="2" charset="0"/>
              </a:rPr>
              <a:t>crescer</a:t>
            </a:r>
            <a:r>
              <a:rPr lang="en-US" sz="1900" dirty="0">
                <a:effectLst/>
                <a:latin typeface="Helvetica" pitchFamily="2" charset="0"/>
              </a:rPr>
              <a:t> </a:t>
            </a:r>
            <a:r>
              <a:rPr lang="en-US" sz="1900" dirty="0" err="1">
                <a:effectLst/>
                <a:latin typeface="Helvetica" pitchFamily="2" charset="0"/>
              </a:rPr>
              <a:t>na</a:t>
            </a:r>
            <a:r>
              <a:rPr lang="en-US" sz="1900" dirty="0">
                <a:latin typeface="Helvetica" pitchFamily="2" charset="0"/>
              </a:rPr>
              <a:t> </a:t>
            </a:r>
            <a:r>
              <a:rPr lang="en-US" sz="1900" dirty="0" err="1">
                <a:effectLst/>
                <a:latin typeface="Helvetica" pitchFamily="2" charset="0"/>
              </a:rPr>
              <a:t>fé</a:t>
            </a:r>
            <a:r>
              <a:rPr lang="en-US" sz="1900" dirty="0">
                <a:effectLst/>
                <a:latin typeface="Helvetica" pitchFamily="2" charset="0"/>
              </a:rPr>
              <a:t>, </a:t>
            </a:r>
            <a:r>
              <a:rPr lang="en-US" sz="1900" dirty="0" err="1">
                <a:effectLst/>
                <a:latin typeface="Helvetica" pitchFamily="2" charset="0"/>
              </a:rPr>
              <a:t>na</a:t>
            </a:r>
            <a:r>
              <a:rPr lang="en-US" sz="1900" dirty="0">
                <a:effectLst/>
                <a:latin typeface="Helvetica" pitchFamily="2" charset="0"/>
              </a:rPr>
              <a:t> </a:t>
            </a:r>
            <a:r>
              <a:rPr lang="en-US" sz="1900" dirty="0" err="1">
                <a:effectLst/>
                <a:latin typeface="Helvetica" pitchFamily="2" charset="0"/>
              </a:rPr>
              <a:t>esperança</a:t>
            </a:r>
            <a:r>
              <a:rPr lang="en-US" sz="1900" dirty="0">
                <a:effectLst/>
                <a:latin typeface="Helvetica" pitchFamily="2" charset="0"/>
              </a:rPr>
              <a:t> e no amor </a:t>
            </a:r>
            <a:r>
              <a:rPr lang="en-US" sz="1900" dirty="0" err="1">
                <a:effectLst/>
                <a:latin typeface="Helvetica" pitchFamily="2" charset="0"/>
              </a:rPr>
              <a:t>divino</a:t>
            </a:r>
            <a:r>
              <a:rPr lang="en-US" sz="1900" dirty="0">
                <a:effectLst/>
                <a:latin typeface="Helvetica" pitchFamily="2" charset="0"/>
              </a:rPr>
              <a:t>; e </a:t>
            </a:r>
            <a:r>
              <a:rPr lang="en-US" sz="1900" dirty="0" err="1">
                <a:effectLst/>
                <a:latin typeface="Helvetica" pitchFamily="2" charset="0"/>
              </a:rPr>
              <a:t>ali</a:t>
            </a:r>
            <a:r>
              <a:rPr lang="en-US" sz="1900" dirty="0">
                <a:effectLst/>
                <a:latin typeface="Helvetica" pitchFamily="2" charset="0"/>
              </a:rPr>
              <a:t> </a:t>
            </a:r>
            <a:r>
              <a:rPr lang="en-US" sz="1900" dirty="0" err="1">
                <a:effectLst/>
                <a:latin typeface="Helvetica" pitchFamily="2" charset="0"/>
              </a:rPr>
              <a:t>também</a:t>
            </a:r>
            <a:r>
              <a:rPr lang="en-US" sz="1900" dirty="0">
                <a:effectLst/>
                <a:latin typeface="Helvetica" pitchFamily="2" charset="0"/>
              </a:rPr>
              <a:t> </a:t>
            </a:r>
            <a:r>
              <a:rPr lang="en-US" sz="1900" dirty="0" err="1">
                <a:effectLst/>
                <a:latin typeface="Helvetica" pitchFamily="2" charset="0"/>
              </a:rPr>
              <a:t>está</a:t>
            </a:r>
            <a:r>
              <a:rPr lang="en-US" sz="1900" dirty="0">
                <a:effectLst/>
                <a:latin typeface="Helvetica" pitchFamily="2" charset="0"/>
              </a:rPr>
              <a:t> </a:t>
            </a:r>
            <a:r>
              <a:rPr lang="en-US" sz="1900" dirty="0" err="1">
                <a:effectLst/>
                <a:latin typeface="Helvetica" pitchFamily="2" charset="0"/>
              </a:rPr>
              <a:t>presente</a:t>
            </a:r>
            <a:r>
              <a:rPr lang="en-US" sz="1900" dirty="0">
                <a:latin typeface="Helvetica" pitchFamily="2" charset="0"/>
              </a:rPr>
              <a:t> </a:t>
            </a:r>
            <a:r>
              <a:rPr lang="en-US" sz="1900" dirty="0">
                <a:effectLst/>
                <a:latin typeface="Helvetica" pitchFamily="2" charset="0"/>
              </a:rPr>
              <a:t>a </a:t>
            </a:r>
            <a:r>
              <a:rPr lang="en-US" sz="1900" dirty="0" err="1">
                <a:effectLst/>
                <a:latin typeface="Helvetica" pitchFamily="2" charset="0"/>
              </a:rPr>
              <a:t>Inabitação</a:t>
            </a:r>
            <a:r>
              <a:rPr lang="en-US" sz="1900" dirty="0">
                <a:effectLst/>
                <a:latin typeface="Helvetica" pitchFamily="2" charset="0"/>
              </a:rPr>
              <a:t> Divina. </a:t>
            </a:r>
            <a:r>
              <a:rPr lang="en-US" sz="1900" dirty="0" err="1">
                <a:effectLst/>
                <a:latin typeface="Helvetica" pitchFamily="2" charset="0"/>
              </a:rPr>
              <a:t>Gradualmente</a:t>
            </a:r>
            <a:r>
              <a:rPr lang="en-US" sz="1900" dirty="0">
                <a:effectLst/>
                <a:latin typeface="Helvetica" pitchFamily="2" charset="0"/>
              </a:rPr>
              <a:t>, </a:t>
            </a:r>
            <a:r>
              <a:rPr lang="en-US" sz="1900" dirty="0" err="1">
                <a:effectLst/>
                <a:latin typeface="Helvetica" pitchFamily="2" charset="0"/>
              </a:rPr>
              <a:t>devemos</a:t>
            </a:r>
            <a:r>
              <a:rPr lang="en-US" sz="1900" dirty="0">
                <a:effectLst/>
                <a:latin typeface="Helvetica" pitchFamily="2" charset="0"/>
              </a:rPr>
              <a:t> </a:t>
            </a:r>
            <a:r>
              <a:rPr lang="en-US" sz="1900" dirty="0" err="1">
                <a:effectLst/>
                <a:latin typeface="Helvetica" pitchFamily="2" charset="0"/>
              </a:rPr>
              <a:t>recuperar</a:t>
            </a:r>
            <a:r>
              <a:rPr lang="en-US" sz="1900" dirty="0">
                <a:latin typeface="Helvetica" pitchFamily="2" charset="0"/>
              </a:rPr>
              <a:t> </a:t>
            </a:r>
            <a:r>
              <a:rPr lang="en-US" sz="1900" dirty="0">
                <a:effectLst/>
                <a:latin typeface="Helvetica" pitchFamily="2" charset="0"/>
              </a:rPr>
              <a:t>a </a:t>
            </a:r>
            <a:r>
              <a:rPr lang="en-US" sz="1900" dirty="0" err="1">
                <a:effectLst/>
                <a:latin typeface="Helvetica" pitchFamily="2" charset="0"/>
              </a:rPr>
              <a:t>convicção</a:t>
            </a:r>
            <a:r>
              <a:rPr lang="en-US" sz="1900" dirty="0">
                <a:effectLst/>
                <a:latin typeface="Helvetica" pitchFamily="2" charset="0"/>
              </a:rPr>
              <a:t>, </a:t>
            </a:r>
            <a:r>
              <a:rPr lang="en-US" sz="1900" dirty="0" err="1">
                <a:effectLst/>
                <a:latin typeface="Helvetica" pitchFamily="2" charset="0"/>
              </a:rPr>
              <a:t>não</a:t>
            </a:r>
            <a:r>
              <a:rPr lang="en-US" sz="1900" dirty="0">
                <a:effectLst/>
                <a:latin typeface="Helvetica" pitchFamily="2" charset="0"/>
              </a:rPr>
              <a:t> </a:t>
            </a:r>
            <a:r>
              <a:rPr lang="en-US" sz="1900" dirty="0" err="1">
                <a:effectLst/>
                <a:latin typeface="Helvetica" pitchFamily="2" charset="0"/>
              </a:rPr>
              <a:t>só</a:t>
            </a:r>
            <a:r>
              <a:rPr lang="en-US" sz="1900" dirty="0">
                <a:effectLst/>
                <a:latin typeface="Helvetica" pitchFamily="2" charset="0"/>
              </a:rPr>
              <a:t> o </a:t>
            </a:r>
            <a:r>
              <a:rPr lang="en-US" sz="1900" dirty="0" err="1">
                <a:effectLst/>
                <a:latin typeface="Helvetica" pitchFamily="2" charset="0"/>
              </a:rPr>
              <a:t>sentimento</a:t>
            </a:r>
            <a:r>
              <a:rPr lang="en-US" sz="1900" dirty="0">
                <a:effectLst/>
                <a:latin typeface="Helvetica" pitchFamily="2" charset="0"/>
              </a:rPr>
              <a:t>, da </a:t>
            </a:r>
            <a:r>
              <a:rPr lang="en-US" sz="1900" dirty="0" err="1">
                <a:effectLst/>
                <a:latin typeface="Helvetica" pitchFamily="2" charset="0"/>
              </a:rPr>
              <a:t>Inabitação</a:t>
            </a:r>
            <a:r>
              <a:rPr lang="en-US" sz="1900" dirty="0">
                <a:latin typeface="Helvetica" pitchFamily="2" charset="0"/>
              </a:rPr>
              <a:t> </a:t>
            </a:r>
            <a:r>
              <a:rPr lang="en-US" sz="1900" dirty="0">
                <a:effectLst/>
                <a:latin typeface="Helvetica" pitchFamily="2" charset="0"/>
              </a:rPr>
              <a:t>Divina, a </a:t>
            </a:r>
            <a:r>
              <a:rPr lang="en-US" sz="1900" dirty="0" err="1">
                <a:effectLst/>
                <a:latin typeface="Helvetica" pitchFamily="2" charset="0"/>
              </a:rPr>
              <a:t>compreensão</a:t>
            </a:r>
            <a:r>
              <a:rPr lang="en-US" sz="1900" dirty="0">
                <a:effectLst/>
                <a:latin typeface="Helvetica" pitchFamily="2" charset="0"/>
              </a:rPr>
              <a:t> de que Deus – Pai, Filho e </a:t>
            </a:r>
            <a:r>
              <a:rPr lang="en-US" sz="1900" dirty="0" err="1">
                <a:effectLst/>
                <a:latin typeface="Helvetica" pitchFamily="2" charset="0"/>
              </a:rPr>
              <a:t>Espírito</a:t>
            </a:r>
            <a:r>
              <a:rPr lang="en-US" sz="1900" dirty="0">
                <a:latin typeface="Helvetica" pitchFamily="2" charset="0"/>
              </a:rPr>
              <a:t> </a:t>
            </a:r>
            <a:r>
              <a:rPr lang="en-US" sz="1900" dirty="0">
                <a:effectLst/>
                <a:latin typeface="Helvetica" pitchFamily="2" charset="0"/>
              </a:rPr>
              <a:t>Santo – </a:t>
            </a:r>
            <a:r>
              <a:rPr lang="en-US" sz="1900" dirty="0" err="1">
                <a:effectLst/>
                <a:latin typeface="Helvetica" pitchFamily="2" charset="0"/>
              </a:rPr>
              <a:t>vive</a:t>
            </a:r>
            <a:r>
              <a:rPr lang="en-US" sz="1900" dirty="0">
                <a:effectLst/>
                <a:latin typeface="Helvetica" pitchFamily="2" charset="0"/>
              </a:rPr>
              <a:t> </a:t>
            </a:r>
            <a:r>
              <a:rPr lang="en-US" sz="1900" dirty="0" err="1">
                <a:effectLst/>
                <a:latin typeface="Helvetica" pitchFamily="2" charset="0"/>
              </a:rPr>
              <a:t>em</a:t>
            </a:r>
            <a:r>
              <a:rPr lang="en-US" sz="1900" dirty="0">
                <a:effectLst/>
                <a:latin typeface="Helvetica" pitchFamily="2" charset="0"/>
              </a:rPr>
              <a:t> </a:t>
            </a:r>
            <a:r>
              <a:rPr lang="en-US" sz="1900" dirty="0" err="1">
                <a:effectLst/>
                <a:latin typeface="Helvetica" pitchFamily="2" charset="0"/>
              </a:rPr>
              <a:t>nós</a:t>
            </a:r>
            <a:r>
              <a:rPr lang="en-US" sz="1900" dirty="0">
                <a:effectLst/>
                <a:latin typeface="Helvetica" pitchFamily="2" charset="0"/>
              </a:rPr>
              <a:t>. </a:t>
            </a:r>
            <a:r>
              <a:rPr lang="en-US" sz="1900" dirty="0" err="1">
                <a:effectLst/>
                <a:latin typeface="Helvetica" pitchFamily="2" charset="0"/>
              </a:rPr>
              <a:t>Esta</a:t>
            </a:r>
            <a:r>
              <a:rPr lang="en-US" sz="1900" dirty="0">
                <a:effectLst/>
                <a:latin typeface="Helvetica" pitchFamily="2" charset="0"/>
              </a:rPr>
              <a:t> </a:t>
            </a:r>
            <a:r>
              <a:rPr lang="en-US" sz="1900" dirty="0" err="1">
                <a:effectLst/>
                <a:latin typeface="Helvetica" pitchFamily="2" charset="0"/>
              </a:rPr>
              <a:t>é</a:t>
            </a:r>
            <a:r>
              <a:rPr lang="en-US" sz="1900" dirty="0">
                <a:effectLst/>
                <a:latin typeface="Helvetica" pitchFamily="2" charset="0"/>
              </a:rPr>
              <a:t> a </a:t>
            </a:r>
            <a:r>
              <a:rPr lang="en-US" sz="1900" dirty="0" err="1">
                <a:effectLst/>
                <a:latin typeface="Helvetica" pitchFamily="2" charset="0"/>
              </a:rPr>
              <a:t>essência</a:t>
            </a:r>
            <a:r>
              <a:rPr lang="en-US" sz="1900" dirty="0">
                <a:effectLst/>
                <a:latin typeface="Helvetica" pitchFamily="2" charset="0"/>
              </a:rPr>
              <a:t> do </a:t>
            </a:r>
            <a:r>
              <a:rPr lang="en-US" sz="1900" dirty="0" err="1">
                <a:effectLst/>
                <a:latin typeface="Helvetica" pitchFamily="2" charset="0"/>
              </a:rPr>
              <a:t>caminho</a:t>
            </a:r>
            <a:r>
              <a:rPr lang="en-US" sz="1900" dirty="0">
                <a:latin typeface="Helvetica" pitchFamily="2" charset="0"/>
              </a:rPr>
              <a:t> </a:t>
            </a:r>
            <a:r>
              <a:rPr lang="en-US" sz="1900" dirty="0" err="1">
                <a:effectLst/>
                <a:latin typeface="Helvetica" pitchFamily="2" charset="0"/>
              </a:rPr>
              <a:t>espiritual</a:t>
            </a:r>
            <a:r>
              <a:rPr lang="en-US" sz="1900" dirty="0">
                <a:effectLst/>
                <a:latin typeface="Helvetica" pitchFamily="2" charset="0"/>
              </a:rPr>
              <a:t>, e a </a:t>
            </a:r>
            <a:r>
              <a:rPr lang="en-US" sz="1900" dirty="0" err="1">
                <a:effectLst/>
                <a:latin typeface="Helvetica" pitchFamily="2" charset="0"/>
              </a:rPr>
              <a:t>Oração</a:t>
            </a:r>
            <a:r>
              <a:rPr lang="en-US" sz="1900" dirty="0">
                <a:effectLst/>
                <a:latin typeface="Helvetica" pitchFamily="2" charset="0"/>
              </a:rPr>
              <a:t> </a:t>
            </a:r>
            <a:r>
              <a:rPr lang="en-US" sz="1900" dirty="0" err="1">
                <a:effectLst/>
                <a:latin typeface="Helvetica" pitchFamily="2" charset="0"/>
              </a:rPr>
              <a:t>Centrante</a:t>
            </a:r>
            <a:r>
              <a:rPr lang="en-US" sz="1900" dirty="0">
                <a:effectLst/>
                <a:latin typeface="Helvetica" pitchFamily="2" charset="0"/>
              </a:rPr>
              <a:t> </a:t>
            </a:r>
            <a:r>
              <a:rPr lang="en-US" sz="1900" dirty="0" err="1">
                <a:effectLst/>
                <a:latin typeface="Helvetica" pitchFamily="2" charset="0"/>
              </a:rPr>
              <a:t>está</a:t>
            </a:r>
            <a:r>
              <a:rPr lang="en-US" sz="1900" dirty="0">
                <a:effectLst/>
                <a:latin typeface="Helvetica" pitchFamily="2" charset="0"/>
              </a:rPr>
              <a:t> </a:t>
            </a:r>
            <a:r>
              <a:rPr lang="en-US" sz="1900" dirty="0" err="1">
                <a:effectLst/>
                <a:latin typeface="Helvetica" pitchFamily="2" charset="0"/>
              </a:rPr>
              <a:t>totalmente</a:t>
            </a:r>
            <a:r>
              <a:rPr lang="en-US" sz="1900" dirty="0">
                <a:effectLst/>
                <a:latin typeface="Helvetica" pitchFamily="2" charset="0"/>
              </a:rPr>
              <a:t> a </a:t>
            </a:r>
            <a:r>
              <a:rPr lang="en-US" sz="1900" dirty="0" err="1">
                <a:effectLst/>
                <a:latin typeface="Helvetica" pitchFamily="2" charset="0"/>
              </a:rPr>
              <a:t>serviço</a:t>
            </a:r>
            <a:r>
              <a:rPr lang="en-US" sz="1900" dirty="0">
                <a:latin typeface="Helvetica" pitchFamily="2" charset="0"/>
              </a:rPr>
              <a:t> </a:t>
            </a:r>
            <a:r>
              <a:rPr lang="en-US" sz="1900" dirty="0">
                <a:effectLst/>
                <a:latin typeface="Helvetica" pitchFamily="2" charset="0"/>
              </a:rPr>
              <a:t>dela.</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35464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78734" y="167979"/>
            <a:ext cx="7639253" cy="564770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Octubre  24,</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endParaRPr lang="es-ES_tradnl" dirty="0">
              <a:effectLst/>
              <a:latin typeface="Helvetica" pitchFamily="2" charset="0"/>
            </a:endParaRPr>
          </a:p>
          <a:p>
            <a:pPr algn="just"/>
            <a:r>
              <a:rPr lang="es-ES_tradnl" sz="2000" dirty="0">
                <a:effectLst/>
                <a:latin typeface="Helvetica" pitchFamily="2" charset="0"/>
              </a:rPr>
              <a:t>Cuando hablamos de la Oración </a:t>
            </a:r>
            <a:r>
              <a:rPr lang="es-ES_tradnl" sz="2000" dirty="0" err="1">
                <a:effectLst/>
                <a:latin typeface="Helvetica" pitchFamily="2" charset="0"/>
              </a:rPr>
              <a:t>Centrante</a:t>
            </a:r>
            <a:r>
              <a:rPr lang="es-ES_tradnl" sz="2000" dirty="0">
                <a:effectLst/>
                <a:latin typeface="Helvetica" pitchFamily="2" charset="0"/>
              </a:rPr>
              <a:t>, hablamos de amor. Esto distingue a la Oración </a:t>
            </a:r>
            <a:r>
              <a:rPr lang="es-ES_tradnl" sz="2000" dirty="0" err="1">
                <a:effectLst/>
                <a:latin typeface="Helvetica" pitchFamily="2" charset="0"/>
              </a:rPr>
              <a:t>Centrante</a:t>
            </a:r>
            <a:r>
              <a:rPr lang="es-ES_tradnl" sz="2000" dirty="0">
                <a:effectLst/>
                <a:latin typeface="Helvetica" pitchFamily="2" charset="0"/>
              </a:rPr>
              <a:t> de los métodos orientales [de meditación] Los métodos orientales están enfocados fundamentalmente en la consciencia. La Oración </a:t>
            </a:r>
            <a:r>
              <a:rPr lang="es-ES_tradnl" sz="2000" dirty="0" err="1">
                <a:effectLst/>
                <a:latin typeface="Helvetica" pitchFamily="2" charset="0"/>
              </a:rPr>
              <a:t>Centrante</a:t>
            </a:r>
            <a:r>
              <a:rPr lang="es-ES_tradnl" sz="2000" dirty="0">
                <a:effectLst/>
                <a:latin typeface="Helvetica" pitchFamily="2" charset="0"/>
              </a:rPr>
              <a:t> se enfoca en el amor divino. Las tradiciones del oriente ponen mayor énfasis en lo que el yo puede hacer y, por lo tanto, tienen el peligro innato de identificar al verdadero yo con Dios. </a:t>
            </a:r>
          </a:p>
          <a:p>
            <a:pPr algn="just"/>
            <a:endParaRPr lang="es-ES_tradnl" sz="2000" dirty="0">
              <a:latin typeface="Helvetica" pitchFamily="2" charset="0"/>
            </a:endParaRPr>
          </a:p>
          <a:p>
            <a:pPr algn="just"/>
            <a:r>
              <a:rPr lang="es-ES_tradnl" sz="2000" dirty="0">
                <a:effectLst/>
                <a:latin typeface="Helvetica" pitchFamily="2" charset="0"/>
              </a:rPr>
              <a:t>La tradición cristiana, en cambio, reconoce a Dios presente pero distinto del verdadero yo. En otras palabras, nuestra singularidad</a:t>
            </a:r>
          </a:p>
          <a:p>
            <a:pPr algn="just"/>
            <a:r>
              <a:rPr lang="es-ES_tradnl" sz="2000" dirty="0">
                <a:effectLst/>
                <a:latin typeface="Helvetica" pitchFamily="2" charset="0"/>
              </a:rPr>
              <a:t>subsiste y se convierte en el vehículo para la expresión divina, que es la razón por la que fuimos creados: para compartir, por medio de la gracia, en la unidad del Padre y del Hijo.</a:t>
            </a:r>
          </a:p>
          <a:p>
            <a:pPr algn="just"/>
            <a:endParaRPr lang="es-ES_tradnl"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49551" y="155659"/>
            <a:ext cx="7668436" cy="644791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a:t>
            </a:r>
            <a:r>
              <a:rPr lang="pt-PT" sz="2800" dirty="0" err="1"/>
              <a:t>Octobre</a:t>
            </a:r>
            <a:r>
              <a:rPr lang="pt-PT" sz="2800" dirty="0"/>
              <a:t> 24</a:t>
            </a:r>
            <a:r>
              <a:rPr lang="es-AR" sz="2200" i="1" dirty="0">
                <a:latin typeface="Calibri Light" panose="020F0302020204030204" pitchFamily="34" charset="0"/>
                <a:cs typeface="Calibri Light" panose="020F0302020204030204" pitchFamily="34" charset="0"/>
              </a:rPr>
              <a:t>	</a:t>
            </a:r>
            <a:endParaRPr lang="en-US" dirty="0">
              <a:effectLst/>
              <a:latin typeface="Helvetica" pitchFamily="2" charset="0"/>
            </a:endParaRPr>
          </a:p>
          <a:p>
            <a:pPr algn="just"/>
            <a:endParaRPr lang="en-US" dirty="0">
              <a:effectLst/>
              <a:latin typeface="Helvetica" pitchFamily="2" charset="0"/>
            </a:endParaRPr>
          </a:p>
          <a:p>
            <a:pPr algn="just"/>
            <a:endParaRPr lang="en-US" sz="2000" dirty="0">
              <a:effectLst/>
              <a:latin typeface="Helvetica" pitchFamily="2" charset="0"/>
            </a:endParaRPr>
          </a:p>
          <a:p>
            <a:pPr algn="just"/>
            <a:r>
              <a:rPr lang="en-US" sz="2000" dirty="0" err="1">
                <a:effectLst/>
                <a:latin typeface="Helvetica" pitchFamily="2" charset="0"/>
              </a:rPr>
              <a:t>Quando</a:t>
            </a:r>
            <a:r>
              <a:rPr lang="en-US" sz="2000" dirty="0">
                <a:effectLst/>
                <a:latin typeface="Helvetica" pitchFamily="2" charset="0"/>
              </a:rPr>
              <a:t> </a:t>
            </a:r>
            <a:r>
              <a:rPr lang="en-US" sz="2000" dirty="0" err="1">
                <a:effectLst/>
                <a:latin typeface="Helvetica" pitchFamily="2" charset="0"/>
              </a:rPr>
              <a:t>falamos</a:t>
            </a:r>
            <a:r>
              <a:rPr lang="en-US" sz="2000" dirty="0">
                <a:effectLst/>
                <a:latin typeface="Helvetica" pitchFamily="2" charset="0"/>
              </a:rPr>
              <a:t> da </a:t>
            </a:r>
            <a:r>
              <a:rPr lang="en-US" sz="2000" dirty="0" err="1">
                <a:effectLst/>
                <a:latin typeface="Helvetica" pitchFamily="2" charset="0"/>
              </a:rPr>
              <a:t>Oração</a:t>
            </a:r>
            <a:r>
              <a:rPr lang="en-US" sz="2000" dirty="0">
                <a:effectLst/>
                <a:latin typeface="Helvetica" pitchFamily="2" charset="0"/>
              </a:rPr>
              <a:t> </a:t>
            </a:r>
            <a:r>
              <a:rPr lang="en-US" sz="2000" dirty="0" err="1">
                <a:effectLst/>
                <a:latin typeface="Helvetica" pitchFamily="2" charset="0"/>
              </a:rPr>
              <a:t>Centrante</a:t>
            </a:r>
            <a:r>
              <a:rPr lang="en-US" sz="2000" dirty="0">
                <a:effectLst/>
                <a:latin typeface="Helvetica" pitchFamily="2" charset="0"/>
              </a:rPr>
              <a:t>, </a:t>
            </a:r>
            <a:r>
              <a:rPr lang="en-US" sz="2000" dirty="0" err="1">
                <a:effectLst/>
                <a:latin typeface="Helvetica" pitchFamily="2" charset="0"/>
              </a:rPr>
              <a:t>falamos</a:t>
            </a:r>
            <a:r>
              <a:rPr lang="en-US" sz="2000" dirty="0">
                <a:effectLst/>
                <a:latin typeface="Helvetica" pitchFamily="2" charset="0"/>
              </a:rPr>
              <a:t> de amor. </a:t>
            </a:r>
            <a:r>
              <a:rPr lang="en-US" sz="2000" dirty="0" err="1">
                <a:effectLst/>
                <a:latin typeface="Helvetica" pitchFamily="2" charset="0"/>
              </a:rPr>
              <a:t>Isto</a:t>
            </a:r>
            <a:r>
              <a:rPr lang="en-US" sz="2000" dirty="0">
                <a:effectLst/>
                <a:latin typeface="Helvetica" pitchFamily="2" charset="0"/>
              </a:rPr>
              <a:t> distingue a </a:t>
            </a:r>
            <a:r>
              <a:rPr lang="en-US" sz="2000" dirty="0" err="1">
                <a:effectLst/>
                <a:latin typeface="Helvetica" pitchFamily="2" charset="0"/>
              </a:rPr>
              <a:t>Oração</a:t>
            </a:r>
            <a:r>
              <a:rPr lang="en-US" sz="2000" dirty="0">
                <a:effectLst/>
                <a:latin typeface="Helvetica" pitchFamily="2" charset="0"/>
              </a:rPr>
              <a:t> </a:t>
            </a:r>
            <a:r>
              <a:rPr lang="en-US" sz="2000" dirty="0" err="1">
                <a:effectLst/>
                <a:latin typeface="Helvetica" pitchFamily="2" charset="0"/>
              </a:rPr>
              <a:t>Centrante</a:t>
            </a:r>
            <a:r>
              <a:rPr lang="en-US" sz="2000" dirty="0">
                <a:effectLst/>
                <a:latin typeface="Helvetica" pitchFamily="2" charset="0"/>
              </a:rPr>
              <a:t> dos </a:t>
            </a:r>
            <a:r>
              <a:rPr lang="en-US" sz="2000" dirty="0" err="1">
                <a:effectLst/>
                <a:latin typeface="Helvetica" pitchFamily="2" charset="0"/>
              </a:rPr>
              <a:t>métodos</a:t>
            </a:r>
            <a:r>
              <a:rPr lang="en-US" sz="2000" dirty="0">
                <a:effectLst/>
                <a:latin typeface="Helvetica" pitchFamily="2" charset="0"/>
              </a:rPr>
              <a:t> </a:t>
            </a:r>
            <a:r>
              <a:rPr lang="en-US" sz="2000" dirty="0" err="1">
                <a:effectLst/>
                <a:latin typeface="Helvetica" pitchFamily="2" charset="0"/>
              </a:rPr>
              <a:t>orientais</a:t>
            </a:r>
            <a:r>
              <a:rPr lang="en-US" sz="2000" dirty="0">
                <a:latin typeface="Helvetica" pitchFamily="2" charset="0"/>
              </a:rPr>
              <a:t> </a:t>
            </a:r>
            <a:r>
              <a:rPr lang="en-US" sz="2000" dirty="0">
                <a:effectLst/>
                <a:latin typeface="Helvetica" pitchFamily="2" charset="0"/>
              </a:rPr>
              <a:t>[de </a:t>
            </a:r>
            <a:r>
              <a:rPr lang="en-US" sz="2000" dirty="0" err="1">
                <a:effectLst/>
                <a:latin typeface="Helvetica" pitchFamily="2" charset="0"/>
              </a:rPr>
              <a:t>meditação</a:t>
            </a:r>
            <a:r>
              <a:rPr lang="en-US" sz="2000" dirty="0">
                <a:effectLst/>
                <a:latin typeface="Helvetica" pitchFamily="2" charset="0"/>
              </a:rPr>
              <a:t>]. </a:t>
            </a:r>
            <a:r>
              <a:rPr lang="en-US" sz="2000" dirty="0" err="1">
                <a:effectLst/>
                <a:latin typeface="Helvetica" pitchFamily="2" charset="0"/>
              </a:rPr>
              <a:t>Os</a:t>
            </a:r>
            <a:r>
              <a:rPr lang="en-US" sz="2000" dirty="0">
                <a:effectLst/>
                <a:latin typeface="Helvetica" pitchFamily="2" charset="0"/>
              </a:rPr>
              <a:t> </a:t>
            </a:r>
            <a:r>
              <a:rPr lang="en-US" sz="2000" dirty="0" err="1">
                <a:effectLst/>
                <a:latin typeface="Helvetica" pitchFamily="2" charset="0"/>
              </a:rPr>
              <a:t>métodos</a:t>
            </a:r>
            <a:r>
              <a:rPr lang="en-US" sz="2000" dirty="0">
                <a:effectLst/>
                <a:latin typeface="Helvetica" pitchFamily="2" charset="0"/>
              </a:rPr>
              <a:t> </a:t>
            </a:r>
            <a:r>
              <a:rPr lang="en-US" sz="2000" dirty="0" err="1">
                <a:effectLst/>
                <a:latin typeface="Helvetica" pitchFamily="2" charset="0"/>
              </a:rPr>
              <a:t>orientais</a:t>
            </a:r>
            <a:r>
              <a:rPr lang="en-US" sz="2000" dirty="0">
                <a:effectLst/>
                <a:latin typeface="Helvetica" pitchFamily="2" charset="0"/>
              </a:rPr>
              <a:t> </a:t>
            </a:r>
            <a:r>
              <a:rPr lang="en-US" sz="2000" dirty="0" err="1">
                <a:effectLst/>
                <a:latin typeface="Helvetica" pitchFamily="2" charset="0"/>
              </a:rPr>
              <a:t>estão</a:t>
            </a:r>
            <a:r>
              <a:rPr lang="en-US" sz="2000" dirty="0">
                <a:effectLst/>
                <a:latin typeface="Helvetica" pitchFamily="2" charset="0"/>
              </a:rPr>
              <a:t> </a:t>
            </a:r>
            <a:r>
              <a:rPr lang="en-US" sz="2000" dirty="0" err="1">
                <a:effectLst/>
                <a:latin typeface="Helvetica" pitchFamily="2" charset="0"/>
              </a:rPr>
              <a:t>focados</a:t>
            </a:r>
            <a:r>
              <a:rPr lang="en-US" sz="2000" dirty="0">
                <a:effectLst/>
                <a:latin typeface="Helvetica" pitchFamily="2" charset="0"/>
              </a:rPr>
              <a:t> </a:t>
            </a:r>
            <a:r>
              <a:rPr lang="en-US" sz="2000" dirty="0" err="1">
                <a:effectLst/>
                <a:latin typeface="Helvetica" pitchFamily="2" charset="0"/>
              </a:rPr>
              <a:t>fundamentalmente</a:t>
            </a:r>
            <a:r>
              <a:rPr lang="en-US" sz="2000" dirty="0">
                <a:latin typeface="Helvetica" pitchFamily="2" charset="0"/>
              </a:rPr>
              <a:t> </a:t>
            </a:r>
            <a:r>
              <a:rPr lang="en-US" sz="2000" dirty="0" err="1">
                <a:effectLst/>
                <a:latin typeface="Helvetica" pitchFamily="2" charset="0"/>
              </a:rPr>
              <a:t>na</a:t>
            </a:r>
            <a:r>
              <a:rPr lang="en-US" sz="2000" dirty="0">
                <a:effectLst/>
                <a:latin typeface="Helvetica" pitchFamily="2" charset="0"/>
              </a:rPr>
              <a:t> </a:t>
            </a:r>
            <a:r>
              <a:rPr lang="en-US" sz="2000" dirty="0" err="1">
                <a:effectLst/>
                <a:latin typeface="Helvetica" pitchFamily="2" charset="0"/>
              </a:rPr>
              <a:t>consciência</a:t>
            </a:r>
            <a:r>
              <a:rPr lang="en-US" sz="2000" dirty="0">
                <a:effectLst/>
                <a:latin typeface="Helvetica" pitchFamily="2" charset="0"/>
              </a:rPr>
              <a:t>. A </a:t>
            </a:r>
            <a:r>
              <a:rPr lang="en-US" sz="2000" dirty="0" err="1">
                <a:effectLst/>
                <a:latin typeface="Helvetica" pitchFamily="2" charset="0"/>
              </a:rPr>
              <a:t>Oração</a:t>
            </a:r>
            <a:r>
              <a:rPr lang="en-US" sz="2000" dirty="0">
                <a:effectLst/>
                <a:latin typeface="Helvetica" pitchFamily="2" charset="0"/>
              </a:rPr>
              <a:t> </a:t>
            </a:r>
            <a:r>
              <a:rPr lang="en-US" sz="2000" dirty="0" err="1">
                <a:effectLst/>
                <a:latin typeface="Helvetica" pitchFamily="2" charset="0"/>
              </a:rPr>
              <a:t>Centrante</a:t>
            </a:r>
            <a:r>
              <a:rPr lang="en-US" sz="2000" dirty="0">
                <a:effectLst/>
                <a:latin typeface="Helvetica" pitchFamily="2" charset="0"/>
              </a:rPr>
              <a:t> </a:t>
            </a:r>
            <a:r>
              <a:rPr lang="en-US" sz="2000" dirty="0" err="1">
                <a:effectLst/>
                <a:latin typeface="Helvetica" pitchFamily="2" charset="0"/>
              </a:rPr>
              <a:t>tem</a:t>
            </a:r>
            <a:r>
              <a:rPr lang="en-US" sz="2000" dirty="0">
                <a:latin typeface="Helvetica" pitchFamily="2" charset="0"/>
              </a:rPr>
              <a:t> </a:t>
            </a:r>
            <a:r>
              <a:rPr lang="en-US" sz="2000" dirty="0" err="1">
                <a:effectLst/>
                <a:latin typeface="Helvetica" pitchFamily="2" charset="0"/>
              </a:rPr>
              <a:t>seu</a:t>
            </a:r>
            <a:r>
              <a:rPr lang="en-US" sz="2000" dirty="0">
                <a:effectLst/>
                <a:latin typeface="Helvetica" pitchFamily="2" charset="0"/>
              </a:rPr>
              <a:t> </a:t>
            </a:r>
            <a:r>
              <a:rPr lang="en-US" sz="2000" dirty="0" err="1">
                <a:effectLst/>
                <a:latin typeface="Helvetica" pitchFamily="2" charset="0"/>
              </a:rPr>
              <a:t>foco</a:t>
            </a:r>
            <a:r>
              <a:rPr lang="en-US" sz="2000" dirty="0">
                <a:effectLst/>
                <a:latin typeface="Helvetica" pitchFamily="2" charset="0"/>
              </a:rPr>
              <a:t> no amor </a:t>
            </a:r>
            <a:r>
              <a:rPr lang="en-US" sz="2000" dirty="0" err="1">
                <a:effectLst/>
                <a:latin typeface="Helvetica" pitchFamily="2" charset="0"/>
              </a:rPr>
              <a:t>divino</a:t>
            </a:r>
            <a:r>
              <a:rPr lang="en-US" sz="2000" dirty="0">
                <a:effectLst/>
                <a:latin typeface="Helvetica" pitchFamily="2" charset="0"/>
              </a:rPr>
              <a:t>. </a:t>
            </a:r>
          </a:p>
          <a:p>
            <a:pPr algn="just"/>
            <a:endParaRPr lang="en-US" sz="2000" dirty="0">
              <a:latin typeface="Helvetica" pitchFamily="2" charset="0"/>
            </a:endParaRPr>
          </a:p>
          <a:p>
            <a:pPr algn="just"/>
            <a:r>
              <a:rPr lang="en-US" sz="2000" dirty="0">
                <a:effectLst/>
                <a:latin typeface="Helvetica" pitchFamily="2" charset="0"/>
              </a:rPr>
              <a:t>As </a:t>
            </a:r>
            <a:r>
              <a:rPr lang="en-US" sz="2000" dirty="0" err="1">
                <a:effectLst/>
                <a:latin typeface="Helvetica" pitchFamily="2" charset="0"/>
              </a:rPr>
              <a:t>tradições</a:t>
            </a:r>
            <a:r>
              <a:rPr lang="en-US" sz="2000" dirty="0">
                <a:effectLst/>
                <a:latin typeface="Helvetica" pitchFamily="2" charset="0"/>
              </a:rPr>
              <a:t> do </a:t>
            </a:r>
            <a:r>
              <a:rPr lang="en-US" sz="2000" dirty="0" err="1">
                <a:effectLst/>
                <a:latin typeface="Helvetica" pitchFamily="2" charset="0"/>
              </a:rPr>
              <a:t>Oriente</a:t>
            </a:r>
            <a:r>
              <a:rPr lang="en-US" sz="2000" dirty="0">
                <a:effectLst/>
                <a:latin typeface="Helvetica" pitchFamily="2" charset="0"/>
              </a:rPr>
              <a:t> </a:t>
            </a:r>
            <a:r>
              <a:rPr lang="en-US" sz="2000" dirty="0" err="1">
                <a:effectLst/>
                <a:latin typeface="Helvetica" pitchFamily="2" charset="0"/>
              </a:rPr>
              <a:t>dão</a:t>
            </a:r>
            <a:r>
              <a:rPr lang="en-US" sz="2000" dirty="0">
                <a:latin typeface="Helvetica" pitchFamily="2" charset="0"/>
              </a:rPr>
              <a:t> </a:t>
            </a:r>
            <a:r>
              <a:rPr lang="en-US" sz="2000" dirty="0" err="1">
                <a:effectLst/>
                <a:latin typeface="Helvetica" pitchFamily="2" charset="0"/>
              </a:rPr>
              <a:t>maior</a:t>
            </a:r>
            <a:r>
              <a:rPr lang="en-US" sz="2000" dirty="0">
                <a:effectLst/>
                <a:latin typeface="Helvetica" pitchFamily="2" charset="0"/>
              </a:rPr>
              <a:t> </a:t>
            </a:r>
            <a:r>
              <a:rPr lang="en-US" sz="2000" dirty="0" err="1">
                <a:effectLst/>
                <a:latin typeface="Helvetica" pitchFamily="2" charset="0"/>
              </a:rPr>
              <a:t>ênfase</a:t>
            </a:r>
            <a:r>
              <a:rPr lang="en-US" sz="2000" dirty="0">
                <a:effectLst/>
                <a:latin typeface="Helvetica" pitchFamily="2" charset="0"/>
              </a:rPr>
              <a:t> </a:t>
            </a:r>
            <a:r>
              <a:rPr lang="en-US" sz="2000" dirty="0" err="1">
                <a:effectLst/>
                <a:latin typeface="Helvetica" pitchFamily="2" charset="0"/>
              </a:rPr>
              <a:t>àquilo</a:t>
            </a:r>
            <a:r>
              <a:rPr lang="en-US" sz="2000" dirty="0">
                <a:effectLst/>
                <a:latin typeface="Helvetica" pitchFamily="2" charset="0"/>
              </a:rPr>
              <a:t> que o </a:t>
            </a:r>
            <a:r>
              <a:rPr lang="en-US" sz="2000" dirty="0" err="1">
                <a:effectLst/>
                <a:latin typeface="Helvetica" pitchFamily="2" charset="0"/>
              </a:rPr>
              <a:t>eu</a:t>
            </a:r>
            <a:r>
              <a:rPr lang="en-US" sz="2000" dirty="0">
                <a:effectLst/>
                <a:latin typeface="Helvetica" pitchFamily="2" charset="0"/>
              </a:rPr>
              <a:t> </a:t>
            </a:r>
            <a:r>
              <a:rPr lang="en-US" sz="2000" dirty="0" err="1">
                <a:effectLst/>
                <a:latin typeface="Helvetica" pitchFamily="2" charset="0"/>
              </a:rPr>
              <a:t>pode</a:t>
            </a:r>
            <a:r>
              <a:rPr lang="en-US" sz="2000" dirty="0">
                <a:effectLst/>
                <a:latin typeface="Helvetica" pitchFamily="2" charset="0"/>
              </a:rPr>
              <a:t> </a:t>
            </a:r>
            <a:r>
              <a:rPr lang="en-US" sz="2000" dirty="0" err="1">
                <a:effectLst/>
                <a:latin typeface="Helvetica" pitchFamily="2" charset="0"/>
              </a:rPr>
              <a:t>fazer</a:t>
            </a:r>
            <a:r>
              <a:rPr lang="en-US" sz="2000" dirty="0">
                <a:effectLst/>
                <a:latin typeface="Helvetica" pitchFamily="2" charset="0"/>
              </a:rPr>
              <a:t> e, </a:t>
            </a:r>
            <a:r>
              <a:rPr lang="en-US" sz="2000" dirty="0" err="1">
                <a:effectLst/>
                <a:latin typeface="Helvetica" pitchFamily="2" charset="0"/>
              </a:rPr>
              <a:t>portanto</a:t>
            </a:r>
            <a:r>
              <a:rPr lang="en-US" sz="2000" dirty="0">
                <a:effectLst/>
                <a:latin typeface="Helvetica" pitchFamily="2" charset="0"/>
              </a:rPr>
              <a:t>, </a:t>
            </a:r>
            <a:r>
              <a:rPr lang="en-US" sz="2000" dirty="0" err="1">
                <a:effectLst/>
                <a:latin typeface="Helvetica" pitchFamily="2" charset="0"/>
              </a:rPr>
              <a:t>têm</a:t>
            </a:r>
            <a:r>
              <a:rPr lang="en-US" sz="2000" dirty="0">
                <a:latin typeface="Helvetica" pitchFamily="2" charset="0"/>
              </a:rPr>
              <a:t> </a:t>
            </a:r>
            <a:r>
              <a:rPr lang="en-US" sz="2000" dirty="0">
                <a:effectLst/>
                <a:latin typeface="Helvetica" pitchFamily="2" charset="0"/>
              </a:rPr>
              <a:t>o </a:t>
            </a:r>
            <a:r>
              <a:rPr lang="en-US" sz="2000" dirty="0" err="1">
                <a:effectLst/>
                <a:latin typeface="Helvetica" pitchFamily="2" charset="0"/>
              </a:rPr>
              <a:t>perigo</a:t>
            </a:r>
            <a:r>
              <a:rPr lang="en-US" sz="2000" dirty="0">
                <a:effectLst/>
                <a:latin typeface="Helvetica" pitchFamily="2" charset="0"/>
              </a:rPr>
              <a:t> </a:t>
            </a:r>
            <a:r>
              <a:rPr lang="en-US" sz="2000" dirty="0" err="1">
                <a:effectLst/>
                <a:latin typeface="Helvetica" pitchFamily="2" charset="0"/>
              </a:rPr>
              <a:t>inato</a:t>
            </a:r>
            <a:r>
              <a:rPr lang="en-US" sz="2000" dirty="0">
                <a:effectLst/>
                <a:latin typeface="Helvetica" pitchFamily="2" charset="0"/>
              </a:rPr>
              <a:t> de </a:t>
            </a:r>
            <a:r>
              <a:rPr lang="en-US" sz="2000" dirty="0" err="1">
                <a:effectLst/>
                <a:latin typeface="Helvetica" pitchFamily="2" charset="0"/>
              </a:rPr>
              <a:t>identificar</a:t>
            </a:r>
            <a:r>
              <a:rPr lang="en-US" sz="2000" dirty="0">
                <a:effectLst/>
                <a:latin typeface="Helvetica" pitchFamily="2" charset="0"/>
              </a:rPr>
              <a:t> o </a:t>
            </a:r>
            <a:r>
              <a:rPr lang="en-US" sz="2000" dirty="0" err="1">
                <a:effectLst/>
                <a:latin typeface="Helvetica" pitchFamily="2" charset="0"/>
              </a:rPr>
              <a:t>verdadeiro</a:t>
            </a:r>
            <a:r>
              <a:rPr lang="en-US" sz="2000" dirty="0">
                <a:effectLst/>
                <a:latin typeface="Helvetica" pitchFamily="2" charset="0"/>
              </a:rPr>
              <a:t> </a:t>
            </a:r>
            <a:r>
              <a:rPr lang="en-US" sz="2000" dirty="0" err="1">
                <a:effectLst/>
                <a:latin typeface="Helvetica" pitchFamily="2" charset="0"/>
              </a:rPr>
              <a:t>eu</a:t>
            </a:r>
            <a:r>
              <a:rPr lang="en-US" sz="2000" dirty="0">
                <a:effectLst/>
                <a:latin typeface="Helvetica" pitchFamily="2" charset="0"/>
              </a:rPr>
              <a:t> com Deus. A </a:t>
            </a:r>
            <a:r>
              <a:rPr lang="en-US" sz="2000" dirty="0" err="1">
                <a:effectLst/>
                <a:latin typeface="Helvetica" pitchFamily="2" charset="0"/>
              </a:rPr>
              <a:t>tradição</a:t>
            </a:r>
            <a:r>
              <a:rPr lang="en-US" sz="2000" dirty="0">
                <a:effectLst/>
                <a:latin typeface="Helvetica" pitchFamily="2" charset="0"/>
              </a:rPr>
              <a:t> </a:t>
            </a:r>
            <a:r>
              <a:rPr lang="en-US" sz="2000" dirty="0" err="1">
                <a:effectLst/>
                <a:latin typeface="Helvetica" pitchFamily="2" charset="0"/>
              </a:rPr>
              <a:t>cristã</a:t>
            </a:r>
            <a:r>
              <a:rPr lang="en-US" sz="2000" dirty="0">
                <a:effectLst/>
                <a:latin typeface="Helvetica" pitchFamily="2" charset="0"/>
              </a:rPr>
              <a:t>, </a:t>
            </a:r>
            <a:r>
              <a:rPr lang="en-US" sz="2000" dirty="0" err="1">
                <a:effectLst/>
                <a:latin typeface="Helvetica" pitchFamily="2" charset="0"/>
              </a:rPr>
              <a:t>ao</a:t>
            </a:r>
            <a:r>
              <a:rPr lang="en-US" sz="2000" dirty="0">
                <a:effectLst/>
                <a:latin typeface="Helvetica" pitchFamily="2" charset="0"/>
              </a:rPr>
              <a:t> </a:t>
            </a:r>
            <a:r>
              <a:rPr lang="en-US" sz="2000" dirty="0" err="1">
                <a:effectLst/>
                <a:latin typeface="Helvetica" pitchFamily="2" charset="0"/>
              </a:rPr>
              <a:t>contrário</a:t>
            </a:r>
            <a:r>
              <a:rPr lang="en-US" sz="2000" dirty="0">
                <a:effectLst/>
                <a:latin typeface="Helvetica" pitchFamily="2" charset="0"/>
              </a:rPr>
              <a:t>, </a:t>
            </a:r>
            <a:r>
              <a:rPr lang="en-US" sz="2000" dirty="0" err="1">
                <a:effectLst/>
                <a:latin typeface="Helvetica" pitchFamily="2" charset="0"/>
              </a:rPr>
              <a:t>reconhece</a:t>
            </a:r>
            <a:r>
              <a:rPr lang="en-US" sz="2000" dirty="0">
                <a:effectLst/>
                <a:latin typeface="Helvetica" pitchFamily="2" charset="0"/>
              </a:rPr>
              <a:t> a Deus </a:t>
            </a:r>
            <a:r>
              <a:rPr lang="en-US" sz="2000" dirty="0" err="1">
                <a:effectLst/>
                <a:latin typeface="Helvetica" pitchFamily="2" charset="0"/>
              </a:rPr>
              <a:t>como</a:t>
            </a:r>
            <a:endParaRPr lang="en-US" sz="2000" dirty="0">
              <a:effectLst/>
              <a:latin typeface="Helvetica" pitchFamily="2" charset="0"/>
            </a:endParaRPr>
          </a:p>
          <a:p>
            <a:pPr algn="just"/>
            <a:r>
              <a:rPr lang="en-US" sz="2000" dirty="0" err="1">
                <a:effectLst/>
                <a:latin typeface="Helvetica" pitchFamily="2" charset="0"/>
              </a:rPr>
              <a:t>presente</a:t>
            </a:r>
            <a:r>
              <a:rPr lang="en-US" sz="2000" dirty="0">
                <a:effectLst/>
                <a:latin typeface="Helvetica" pitchFamily="2" charset="0"/>
              </a:rPr>
              <a:t>, mas </a:t>
            </a:r>
            <a:r>
              <a:rPr lang="en-US" sz="2000" dirty="0" err="1">
                <a:effectLst/>
                <a:latin typeface="Helvetica" pitchFamily="2" charset="0"/>
              </a:rPr>
              <a:t>distinto</a:t>
            </a:r>
            <a:r>
              <a:rPr lang="en-US" sz="2000" dirty="0">
                <a:effectLst/>
                <a:latin typeface="Helvetica" pitchFamily="2" charset="0"/>
              </a:rPr>
              <a:t> do </a:t>
            </a:r>
            <a:r>
              <a:rPr lang="en-US" sz="2000" dirty="0" err="1">
                <a:effectLst/>
                <a:latin typeface="Helvetica" pitchFamily="2" charset="0"/>
              </a:rPr>
              <a:t>verdadeiro</a:t>
            </a:r>
            <a:r>
              <a:rPr lang="en-US" sz="2000" dirty="0">
                <a:effectLst/>
                <a:latin typeface="Helvetica" pitchFamily="2" charset="0"/>
              </a:rPr>
              <a:t> </a:t>
            </a:r>
            <a:r>
              <a:rPr lang="en-US" sz="2000" dirty="0" err="1">
                <a:effectLst/>
                <a:latin typeface="Helvetica" pitchFamily="2" charset="0"/>
              </a:rPr>
              <a:t>eu</a:t>
            </a:r>
            <a:r>
              <a:rPr lang="en-US" sz="2000" dirty="0">
                <a:effectLst/>
                <a:latin typeface="Helvetica" pitchFamily="2" charset="0"/>
              </a:rPr>
              <a:t>. </a:t>
            </a:r>
            <a:r>
              <a:rPr lang="en-US" sz="2000" dirty="0" err="1">
                <a:effectLst/>
                <a:latin typeface="Helvetica" pitchFamily="2" charset="0"/>
              </a:rPr>
              <a:t>Em</a:t>
            </a:r>
            <a:r>
              <a:rPr lang="en-US" sz="2000" dirty="0">
                <a:effectLst/>
                <a:latin typeface="Helvetica" pitchFamily="2" charset="0"/>
              </a:rPr>
              <a:t> </a:t>
            </a:r>
            <a:r>
              <a:rPr lang="en-US" sz="2000" dirty="0" err="1">
                <a:effectLst/>
                <a:latin typeface="Helvetica" pitchFamily="2" charset="0"/>
              </a:rPr>
              <a:t>outras</a:t>
            </a:r>
            <a:r>
              <a:rPr lang="en-US" sz="2000" dirty="0">
                <a:latin typeface="Helvetica" pitchFamily="2" charset="0"/>
              </a:rPr>
              <a:t> </a:t>
            </a:r>
            <a:r>
              <a:rPr lang="en-US" sz="2000" dirty="0" err="1">
                <a:effectLst/>
                <a:latin typeface="Helvetica" pitchFamily="2" charset="0"/>
              </a:rPr>
              <a:t>palavras</a:t>
            </a:r>
            <a:r>
              <a:rPr lang="en-US" sz="2000" dirty="0">
                <a:effectLst/>
                <a:latin typeface="Helvetica" pitchFamily="2" charset="0"/>
              </a:rPr>
              <a:t>, </a:t>
            </a:r>
            <a:r>
              <a:rPr lang="en-US" sz="2000" dirty="0" err="1">
                <a:effectLst/>
                <a:latin typeface="Helvetica" pitchFamily="2" charset="0"/>
              </a:rPr>
              <a:t>nossa</a:t>
            </a:r>
            <a:r>
              <a:rPr lang="en-US" sz="2000" dirty="0">
                <a:effectLst/>
                <a:latin typeface="Helvetica" pitchFamily="2" charset="0"/>
              </a:rPr>
              <a:t> </a:t>
            </a:r>
            <a:r>
              <a:rPr lang="en-US" sz="2000" dirty="0" err="1">
                <a:effectLst/>
                <a:latin typeface="Helvetica" pitchFamily="2" charset="0"/>
              </a:rPr>
              <a:t>singularidade</a:t>
            </a:r>
            <a:r>
              <a:rPr lang="en-US" sz="2000" dirty="0">
                <a:effectLst/>
                <a:latin typeface="Helvetica" pitchFamily="2" charset="0"/>
              </a:rPr>
              <a:t> </a:t>
            </a:r>
            <a:r>
              <a:rPr lang="en-US" sz="2000" dirty="0" err="1">
                <a:effectLst/>
                <a:latin typeface="Helvetica" pitchFamily="2" charset="0"/>
              </a:rPr>
              <a:t>subsiste</a:t>
            </a:r>
            <a:r>
              <a:rPr lang="en-US" sz="2000" dirty="0">
                <a:effectLst/>
                <a:latin typeface="Helvetica" pitchFamily="2" charset="0"/>
              </a:rPr>
              <a:t> e se </a:t>
            </a:r>
            <a:r>
              <a:rPr lang="en-US" sz="2000" dirty="0" err="1">
                <a:effectLst/>
                <a:latin typeface="Helvetica" pitchFamily="2" charset="0"/>
              </a:rPr>
              <a:t>converte</a:t>
            </a:r>
            <a:r>
              <a:rPr lang="en-US" sz="2000" dirty="0">
                <a:effectLst/>
                <a:latin typeface="Helvetica" pitchFamily="2" charset="0"/>
              </a:rPr>
              <a:t> no </a:t>
            </a:r>
            <a:r>
              <a:rPr lang="en-US" sz="2000" dirty="0" err="1">
                <a:effectLst/>
                <a:latin typeface="Helvetica" pitchFamily="2" charset="0"/>
              </a:rPr>
              <a:t>veículo</a:t>
            </a:r>
            <a:r>
              <a:rPr lang="en-US" sz="2000" dirty="0">
                <a:effectLst/>
                <a:latin typeface="Helvetica" pitchFamily="2" charset="0"/>
              </a:rPr>
              <a:t> para a </a:t>
            </a:r>
            <a:r>
              <a:rPr lang="en-US" sz="2000" dirty="0" err="1">
                <a:effectLst/>
                <a:latin typeface="Helvetica" pitchFamily="2" charset="0"/>
              </a:rPr>
              <a:t>expressão</a:t>
            </a:r>
            <a:r>
              <a:rPr lang="en-US" sz="2000" dirty="0">
                <a:effectLst/>
                <a:latin typeface="Helvetica" pitchFamily="2" charset="0"/>
              </a:rPr>
              <a:t> </a:t>
            </a:r>
            <a:r>
              <a:rPr lang="en-US" sz="2000" dirty="0" err="1">
                <a:effectLst/>
                <a:latin typeface="Helvetica" pitchFamily="2" charset="0"/>
              </a:rPr>
              <a:t>divina</a:t>
            </a:r>
            <a:r>
              <a:rPr lang="en-US" sz="2000" dirty="0">
                <a:effectLst/>
                <a:latin typeface="Helvetica" pitchFamily="2" charset="0"/>
              </a:rPr>
              <a:t>, que </a:t>
            </a:r>
            <a:r>
              <a:rPr lang="en-US" sz="2000" dirty="0" err="1">
                <a:effectLst/>
                <a:latin typeface="Helvetica" pitchFamily="2" charset="0"/>
              </a:rPr>
              <a:t>é</a:t>
            </a:r>
            <a:r>
              <a:rPr lang="en-US" sz="2000" dirty="0">
                <a:effectLst/>
                <a:latin typeface="Helvetica" pitchFamily="2" charset="0"/>
              </a:rPr>
              <a:t> a </a:t>
            </a:r>
            <a:r>
              <a:rPr lang="en-US" sz="2000" dirty="0" err="1">
                <a:effectLst/>
                <a:latin typeface="Helvetica" pitchFamily="2" charset="0"/>
              </a:rPr>
              <a:t>razão</a:t>
            </a:r>
            <a:r>
              <a:rPr lang="en-US" sz="2000" dirty="0">
                <a:effectLst/>
                <a:latin typeface="Helvetica" pitchFamily="2" charset="0"/>
              </a:rPr>
              <a:t> pela qual </a:t>
            </a:r>
            <a:r>
              <a:rPr lang="en-US" sz="2000" dirty="0" err="1">
                <a:effectLst/>
                <a:latin typeface="Helvetica" pitchFamily="2" charset="0"/>
              </a:rPr>
              <a:t>fomos</a:t>
            </a:r>
            <a:r>
              <a:rPr lang="en-US" sz="2000" dirty="0">
                <a:effectLst/>
                <a:latin typeface="Helvetica" pitchFamily="2" charset="0"/>
              </a:rPr>
              <a:t> </a:t>
            </a:r>
            <a:r>
              <a:rPr lang="en-US" sz="2000" dirty="0" err="1">
                <a:effectLst/>
                <a:latin typeface="Helvetica" pitchFamily="2" charset="0"/>
              </a:rPr>
              <a:t>criados</a:t>
            </a:r>
            <a:r>
              <a:rPr lang="en-US" sz="2000" dirty="0">
                <a:effectLst/>
                <a:latin typeface="Helvetica" pitchFamily="2" charset="0"/>
              </a:rPr>
              <a:t>: para </a:t>
            </a:r>
            <a:r>
              <a:rPr lang="en-US" sz="2000" dirty="0" err="1">
                <a:effectLst/>
                <a:latin typeface="Helvetica" pitchFamily="2" charset="0"/>
              </a:rPr>
              <a:t>compartilhar</a:t>
            </a:r>
            <a:r>
              <a:rPr lang="en-US" sz="2000" dirty="0">
                <a:effectLst/>
                <a:latin typeface="Helvetica" pitchFamily="2" charset="0"/>
              </a:rPr>
              <a:t>, </a:t>
            </a:r>
            <a:r>
              <a:rPr lang="en-US" sz="2000" dirty="0" err="1">
                <a:effectLst/>
                <a:latin typeface="Helvetica" pitchFamily="2" charset="0"/>
              </a:rPr>
              <a:t>por</a:t>
            </a:r>
            <a:r>
              <a:rPr lang="en-US" sz="2000" dirty="0">
                <a:effectLst/>
                <a:latin typeface="Helvetica" pitchFamily="2" charset="0"/>
              </a:rPr>
              <a:t> </a:t>
            </a:r>
            <a:r>
              <a:rPr lang="en-US" sz="2000" dirty="0" err="1">
                <a:effectLst/>
                <a:latin typeface="Helvetica" pitchFamily="2" charset="0"/>
              </a:rPr>
              <a:t>meio</a:t>
            </a:r>
            <a:r>
              <a:rPr lang="en-US" sz="2000" dirty="0">
                <a:effectLst/>
                <a:latin typeface="Helvetica" pitchFamily="2" charset="0"/>
              </a:rPr>
              <a:t> da </a:t>
            </a:r>
            <a:r>
              <a:rPr lang="en-US" sz="2000" dirty="0" err="1">
                <a:effectLst/>
                <a:latin typeface="Helvetica" pitchFamily="2" charset="0"/>
              </a:rPr>
              <a:t>graça</a:t>
            </a:r>
            <a:r>
              <a:rPr lang="en-US" sz="2000" dirty="0">
                <a:effectLst/>
                <a:latin typeface="Helvetica" pitchFamily="2" charset="0"/>
              </a:rPr>
              <a:t>, da </a:t>
            </a:r>
            <a:r>
              <a:rPr lang="en-US" sz="2000" dirty="0" err="1">
                <a:effectLst/>
                <a:latin typeface="Helvetica" pitchFamily="2" charset="0"/>
              </a:rPr>
              <a:t>unidade</a:t>
            </a:r>
            <a:r>
              <a:rPr lang="en-US" sz="2000" dirty="0">
                <a:effectLst/>
                <a:latin typeface="Helvetica" pitchFamily="2" charset="0"/>
              </a:rPr>
              <a:t> do Pai e do Filho.</a:t>
            </a:r>
          </a:p>
          <a:p>
            <a:pPr algn="just"/>
            <a:r>
              <a:rPr lang="en-US" dirty="0">
                <a:effectLst/>
                <a:latin typeface="Helvetica" pitchFamily="2" charset="0"/>
              </a:rPr>
              <a:t> </a:t>
            </a:r>
          </a:p>
          <a:p>
            <a:pPr algn="just"/>
            <a:endParaRPr lang="en-US" dirty="0">
              <a:latin typeface="Helvetica" pitchFamily="2" charset="0"/>
            </a:endParaRPr>
          </a:p>
          <a:p>
            <a:pPr algn="just"/>
            <a:endParaRPr lang="en-US"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0937" y="158119"/>
            <a:ext cx="8218111" cy="6832640"/>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Octubre 26</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1700" dirty="0">
              <a:latin typeface="Helvetica" pitchFamily="2" charset="0"/>
            </a:endParaRPr>
          </a:p>
          <a:p>
            <a:pPr algn="just"/>
            <a:r>
              <a:rPr lang="es-ES_tradnl" sz="1900" dirty="0">
                <a:effectLst/>
                <a:latin typeface="Helvetica" pitchFamily="2" charset="0"/>
              </a:rPr>
              <a:t>Hay un movimiento inherente de la reflexión al simple descanso en Dios. Supongamos que dedicamos media hora cada día al rosario. Supongamos que, cuando estamos reflexionando acerca de los misterios, sentimos una atracción interna a quedarnos quietos en presencia de Nuestra Señora, y simplemente absorber la dulzura de su presencia con nuestro espíritu interior. Es posible que percibamos la cercanía del espíritu divino en nuestro interior, así como la cercanía de Nuestra Señora. </a:t>
            </a:r>
          </a:p>
          <a:p>
            <a:pPr algn="just"/>
            <a:endParaRPr lang="es-ES_tradnl" sz="1900" dirty="0">
              <a:latin typeface="Helvetica" pitchFamily="2" charset="0"/>
            </a:endParaRPr>
          </a:p>
          <a:p>
            <a:pPr algn="just"/>
            <a:r>
              <a:rPr lang="es-ES_tradnl" sz="1900" dirty="0">
                <a:effectLst/>
                <a:latin typeface="Helvetica" pitchFamily="2" charset="0"/>
              </a:rPr>
              <a:t>Eso es lo que significa la expresión “descansar en Dios.” Moverse más allá de las oraciones vocales y más allá de las reflexiones cuando sintamos la atracción de quedarnos quietos es el camino a la contemplación. Ese es el momento en el que debemos sentirnos libres de dejar de decir las oraciones vocales y de seguir la atracción por la quietud, porque las oraciones vocales y la meditación discursiva están ambas diseñadas para conducirnos gradualmente a ese lugar secreto y sagrado. Ese es su único propósito.</a:t>
            </a:r>
          </a:p>
          <a:p>
            <a:pPr algn="just"/>
            <a:endParaRPr lang="es-ES_tradnl" sz="1700" dirty="0">
              <a:effectLst/>
              <a:latin typeface="Helvetica" pitchFamily="2" charset="0"/>
            </a:endParaRPr>
          </a:p>
          <a:p>
            <a:pPr algn="just"/>
            <a:endParaRPr lang="es-ES_tradnl" sz="17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1641DE1-AEB4-4B53-BF53-AAAAF2A00276}">
  <ds:schemaRefs>
    <ds:schemaRef ds:uri="http://schemas.microsoft.com/sharepoint/v3/contenttype/fo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25029</TotalTime>
  <Words>1567</Words>
  <Application>Microsoft Macintosh PowerPoint</Application>
  <PresentationFormat>Widescreen</PresentationFormat>
  <Paragraphs>80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google_sansregular</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cp:lastModifiedBy>
  <cp:revision>170</cp:revision>
  <dcterms:created xsi:type="dcterms:W3CDTF">2020-04-05T22:43:45Z</dcterms:created>
  <dcterms:modified xsi:type="dcterms:W3CDTF">2023-10-28T14:52:51Z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