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7" r:id="rId6"/>
    <p:sldId id="268" r:id="rId7"/>
    <p:sldId id="278" r:id="rId8"/>
    <p:sldId id="281" r:id="rId9"/>
    <p:sldId id="279" r:id="rId10"/>
    <p:sldId id="277" r:id="rId11"/>
    <p:sldId id="272"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4660"/>
  </p:normalViewPr>
  <p:slideViewPr>
    <p:cSldViewPr snapToGrid="0">
      <p:cViewPr varScale="1">
        <p:scale>
          <a:sx n="111" d="100"/>
          <a:sy n="111" d="100"/>
        </p:scale>
        <p:origin x="1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6FBA8-138A-4BB5-B4EC-2BCCE8989C3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BD44F968-C451-44AD-8C96-E6377EF31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98805418-81D9-4061-B5EE-97457324705E}"/>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5" name="Marcador de pie de página 4">
            <a:extLst>
              <a:ext uri="{FF2B5EF4-FFF2-40B4-BE49-F238E27FC236}">
                <a16:creationId xmlns:a16="http://schemas.microsoft.com/office/drawing/2014/main" id="{5D21D3FE-2EEB-45D2-85E6-0A6708D74F0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D46189-1DBD-4544-832D-E418868D125F}"/>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5832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D2A0C-C278-4C66-B7CB-6757D520DD5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5595437F-4738-49ED-8110-6AB6CF9BA0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B53F2ED-6CEE-4655-98DF-94456EBBFA43}"/>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5" name="Marcador de pie de página 4">
            <a:extLst>
              <a:ext uri="{FF2B5EF4-FFF2-40B4-BE49-F238E27FC236}">
                <a16:creationId xmlns:a16="http://schemas.microsoft.com/office/drawing/2014/main" id="{21078A35-08E4-4F25-A83F-B02C6A70E10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EF205EC-8B3D-470C-91E6-28CD07536734}"/>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1350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5E8900-75EF-48DC-8A6A-FC2E31F1D0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3F628ACA-92DD-4A72-8B54-233D6C22B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926FB54-FB0C-4951-9651-B2BA369631B3}"/>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5" name="Marcador de pie de página 4">
            <a:extLst>
              <a:ext uri="{FF2B5EF4-FFF2-40B4-BE49-F238E27FC236}">
                <a16:creationId xmlns:a16="http://schemas.microsoft.com/office/drawing/2014/main" id="{34D1D58C-CFD5-4786-A607-F14CA58EB3F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4212EA1-1F1A-42A4-AABF-FBEBE639FF38}"/>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81168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BE821-42B5-408C-BA8D-8E6ECD0ABA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150E1AD-D821-4E20-B2A1-E60BF572C4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B6DC095-958E-4002-A3A6-9D8C86A282E3}"/>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5" name="Marcador de pie de página 4">
            <a:extLst>
              <a:ext uri="{FF2B5EF4-FFF2-40B4-BE49-F238E27FC236}">
                <a16:creationId xmlns:a16="http://schemas.microsoft.com/office/drawing/2014/main" id="{EBC74D5D-80FE-413E-8B99-3DF6658573B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64C1A37-808B-473B-8AB0-7D56C9DDCBCD}"/>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34856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2236-A075-4698-A98A-82447E98F49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5594CDD-91CB-4AA8-ABE6-D2FF35FABA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7F981F-2626-47C0-998B-741F94FCE7BA}"/>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5" name="Marcador de pie de página 4">
            <a:extLst>
              <a:ext uri="{FF2B5EF4-FFF2-40B4-BE49-F238E27FC236}">
                <a16:creationId xmlns:a16="http://schemas.microsoft.com/office/drawing/2014/main" id="{C84F9BE5-29D1-4F05-A38F-1FADA01BD51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C4837C9-3928-4A07-8250-A5526A49302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417679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0879-3A90-4AE9-9236-1390F9B910E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7AEB358-D7C6-4A50-A74F-BDB634C515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3D550EE3-FAA8-4F3C-AA1A-8B5F2537B48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41E5AE91-8FB2-42A1-98E5-E78C7DDE114D}"/>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6" name="Marcador de pie de página 5">
            <a:extLst>
              <a:ext uri="{FF2B5EF4-FFF2-40B4-BE49-F238E27FC236}">
                <a16:creationId xmlns:a16="http://schemas.microsoft.com/office/drawing/2014/main" id="{ACB10AC0-9F17-462F-9287-DBAED0C072D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B64FBE6-2151-465C-8250-5F67BCA95C0C}"/>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5400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6015D-0A84-4A63-BB78-549DE69FC97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FFED7C2-B81E-4A4B-ABF9-A7D4D9117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18D0E3-2799-4786-AE2D-D79D7D1107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F5BA0630-09EA-49D7-A9C2-D27368F7C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878F39-8EB8-4DEA-93CA-A28C15991B8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1045E2D-0BED-413F-B9A2-2063E9AEC73E}"/>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8" name="Marcador de pie de página 7">
            <a:extLst>
              <a:ext uri="{FF2B5EF4-FFF2-40B4-BE49-F238E27FC236}">
                <a16:creationId xmlns:a16="http://schemas.microsoft.com/office/drawing/2014/main" id="{F9514E21-C4BF-4CFC-BE77-431884B894F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B098A463-88EB-47A4-9771-EBC123E622C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91063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ACBED-F641-4795-B0DC-16CB409EC2C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9D2CA10-3A7E-4283-94DB-69BA5C2A1256}"/>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4" name="Marcador de pie de página 3">
            <a:extLst>
              <a:ext uri="{FF2B5EF4-FFF2-40B4-BE49-F238E27FC236}">
                <a16:creationId xmlns:a16="http://schemas.microsoft.com/office/drawing/2014/main" id="{99CD016C-3C8A-4526-A5A4-C610FE2F375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937506B0-9334-4F2D-813E-F99473EA59F3}"/>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697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07265-8340-4642-B0BA-E9B0F03DB04C}"/>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3" name="Marcador de pie de página 2">
            <a:extLst>
              <a:ext uri="{FF2B5EF4-FFF2-40B4-BE49-F238E27FC236}">
                <a16:creationId xmlns:a16="http://schemas.microsoft.com/office/drawing/2014/main" id="{3B372355-2966-489D-8FA9-581B90D30753}"/>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9DCDCAAB-DD5A-46EE-8CB4-1BBF1BC62EFB}"/>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256182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5A326-BA95-45AC-A88A-2B50E510F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006AFA8-BB87-4C2F-B441-44FDE7ACE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9B2E37B8-CCDC-4001-ADA8-C5E14682F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24AE64-C708-44D5-BE90-04D8BC55963B}"/>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6" name="Marcador de pie de página 5">
            <a:extLst>
              <a:ext uri="{FF2B5EF4-FFF2-40B4-BE49-F238E27FC236}">
                <a16:creationId xmlns:a16="http://schemas.microsoft.com/office/drawing/2014/main" id="{B7A5D9C2-E047-40E4-A163-9EF0F1A6F7E8}"/>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2C3032-5AE7-4180-A771-6954BC404C61}"/>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11632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79271-5A0E-4C2C-ABAD-C56F25077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0F15218A-CA49-434C-A51B-355636C6B7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7F32128D-11D5-4E48-B024-A00EF0F95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BF03FD-D080-4F88-8C2B-0759A5DB2A19}"/>
              </a:ext>
            </a:extLst>
          </p:cNvPr>
          <p:cNvSpPr>
            <a:spLocks noGrp="1"/>
          </p:cNvSpPr>
          <p:nvPr>
            <p:ph type="dt" sz="half" idx="10"/>
          </p:nvPr>
        </p:nvSpPr>
        <p:spPr/>
        <p:txBody>
          <a:bodyPr/>
          <a:lstStyle/>
          <a:p>
            <a:fld id="{F4D30D20-C709-4C14-8541-DC0D7CCF4FA8}" type="datetimeFigureOut">
              <a:rPr lang="en-US" smtClean="0"/>
              <a:t>9/2/23</a:t>
            </a:fld>
            <a:endParaRPr lang="en-US"/>
          </a:p>
        </p:txBody>
      </p:sp>
      <p:sp>
        <p:nvSpPr>
          <p:cNvPr id="6" name="Marcador de pie de página 5">
            <a:extLst>
              <a:ext uri="{FF2B5EF4-FFF2-40B4-BE49-F238E27FC236}">
                <a16:creationId xmlns:a16="http://schemas.microsoft.com/office/drawing/2014/main" id="{82CC3ECA-C134-4868-81DD-3F9B96957F6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D747F33-0064-44A2-9588-D865CC77EC36}"/>
              </a:ext>
            </a:extLst>
          </p:cNvPr>
          <p:cNvSpPr>
            <a:spLocks noGrp="1"/>
          </p:cNvSpPr>
          <p:nvPr>
            <p:ph type="sldNum" sz="quarter" idx="12"/>
          </p:nvPr>
        </p:nvSpPr>
        <p:spPr/>
        <p:txBody>
          <a:bodyPr/>
          <a:lstStyle/>
          <a:p>
            <a:fld id="{8E809D1C-A5A8-4073-A9E0-18BD23044E5B}" type="slidenum">
              <a:rPr lang="en-US" smtClean="0"/>
              <a:t>‹#›</a:t>
            </a:fld>
            <a:endParaRPr lang="en-US"/>
          </a:p>
        </p:txBody>
      </p:sp>
    </p:spTree>
    <p:extLst>
      <p:ext uri="{BB962C8B-B14F-4D97-AF65-F5344CB8AC3E}">
        <p14:creationId xmlns:p14="http://schemas.microsoft.com/office/powerpoint/2010/main" val="344396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51B965-28AA-4781-9834-33AF880CD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B991FC1-6D8D-452F-B457-41C7AF81A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1C477EE-C004-44B1-8545-FCCB417498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30D20-C709-4C14-8541-DC0D7CCF4FA8}" type="datetimeFigureOut">
              <a:rPr lang="en-US" smtClean="0"/>
              <a:t>9/2/23</a:t>
            </a:fld>
            <a:endParaRPr lang="en-US"/>
          </a:p>
        </p:txBody>
      </p:sp>
      <p:sp>
        <p:nvSpPr>
          <p:cNvPr id="5" name="Marcador de pie de página 4">
            <a:extLst>
              <a:ext uri="{FF2B5EF4-FFF2-40B4-BE49-F238E27FC236}">
                <a16:creationId xmlns:a16="http://schemas.microsoft.com/office/drawing/2014/main" id="{608846C8-E6BE-45C1-A628-D27223726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FBE9E206-2FAE-4C5A-8730-727AE01C4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09D1C-A5A8-4073-A9E0-18BD23044E5B}" type="slidenum">
              <a:rPr lang="en-US" smtClean="0"/>
              <a:t>‹#›</a:t>
            </a:fld>
            <a:endParaRPr lang="en-US"/>
          </a:p>
        </p:txBody>
      </p:sp>
    </p:spTree>
    <p:extLst>
      <p:ext uri="{BB962C8B-B14F-4D97-AF65-F5344CB8AC3E}">
        <p14:creationId xmlns:p14="http://schemas.microsoft.com/office/powerpoint/2010/main" val="340964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965531" y="555361"/>
            <a:ext cx="3494743" cy="6247864"/>
          </a:xfrm>
          <a:prstGeom prst="rect">
            <a:avLst/>
          </a:prstGeom>
          <a:noFill/>
        </p:spPr>
        <p:txBody>
          <a:bodyPr wrap="square" rtlCol="0">
            <a:spAutoFit/>
          </a:bodyPr>
          <a:lstStyle/>
          <a:p>
            <a:pPr>
              <a:spcBef>
                <a:spcPts val="600"/>
              </a:spcBef>
            </a:pPr>
            <a:r>
              <a:rPr lang="es-ES_tradnl" sz="3600" b="1" dirty="0">
                <a:latin typeface="Calibri Light" panose="020F0302020204030204" pitchFamily="34" charset="0"/>
                <a:cs typeface="Calibri Light" panose="020F0302020204030204" pitchFamily="34" charset="0"/>
              </a:rPr>
              <a:t>Unidos en Oración </a:t>
            </a:r>
            <a:r>
              <a:rPr lang="es-ES_tradnl" sz="3600" b="1" dirty="0" err="1">
                <a:latin typeface="Calibri Light" panose="020F0302020204030204" pitchFamily="34" charset="0"/>
                <a:cs typeface="Calibri Light" panose="020F0302020204030204" pitchFamily="34" charset="0"/>
              </a:rPr>
              <a:t>Centrante</a:t>
            </a:r>
            <a:endParaRPr lang="es-ES_tradnl" sz="3600" b="1" dirty="0">
              <a:latin typeface="Calibri Light" panose="020F0302020204030204" pitchFamily="34" charset="0"/>
              <a:cs typeface="Calibri Light" panose="020F0302020204030204" pitchFamily="34" charset="0"/>
            </a:endParaRPr>
          </a:p>
          <a:p>
            <a:pPr>
              <a:spcBef>
                <a:spcPts val="600"/>
              </a:spcBef>
            </a:pPr>
            <a:endParaRPr lang="en-US" sz="3600" b="1" dirty="0">
              <a:latin typeface="Calibri Light" panose="020F0302020204030204" pitchFamily="34" charset="0"/>
              <a:cs typeface="Calibri Light" panose="020F0302020204030204" pitchFamily="34" charset="0"/>
            </a:endParaRPr>
          </a:p>
          <a:p>
            <a:pPr>
              <a:spcBef>
                <a:spcPts val="600"/>
              </a:spcBef>
            </a:pPr>
            <a:r>
              <a:rPr lang="en-US" sz="3600" b="1" dirty="0">
                <a:latin typeface="Calibri Light" panose="020F0302020204030204" pitchFamily="34" charset="0"/>
                <a:cs typeface="Calibri Light" panose="020F0302020204030204" pitchFamily="34" charset="0"/>
              </a:rPr>
              <a:t>2 </a:t>
            </a:r>
            <a:r>
              <a:rPr lang="en-US" sz="3600" b="1" dirty="0" err="1">
                <a:latin typeface="Calibri Light" panose="020F0302020204030204" pitchFamily="34" charset="0"/>
                <a:cs typeface="Calibri Light" panose="020F0302020204030204" pitchFamily="34" charset="0"/>
              </a:rPr>
              <a:t>septiembre</a:t>
            </a:r>
            <a:r>
              <a:rPr lang="en-US" sz="3600" b="1" dirty="0">
                <a:latin typeface="Calibri Light" panose="020F0302020204030204" pitchFamily="34" charset="0"/>
                <a:cs typeface="Calibri Light" panose="020F0302020204030204" pitchFamily="34" charset="0"/>
              </a:rPr>
              <a:t> 2023 </a:t>
            </a:r>
            <a:endParaRPr lang="pt-BR" sz="2400" b="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a:p>
            <a:pPr>
              <a:spcBef>
                <a:spcPts val="600"/>
              </a:spcBef>
            </a:pPr>
            <a:endParaRPr lang="pt-BR" sz="2400" i="1" dirty="0">
              <a:latin typeface="Calibri Light" panose="020F0302020204030204" pitchFamily="34"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9">
            <a:extLst>
              <a:ext uri="{FF2B5EF4-FFF2-40B4-BE49-F238E27FC236}">
                <a16:creationId xmlns:a16="http://schemas.microsoft.com/office/drawing/2014/main" id="{EE163282-813F-44E6-A248-7A6E6975905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1026" name="Picture 2" descr="Core Values — Christ the King">
            <a:extLst>
              <a:ext uri="{FF2B5EF4-FFF2-40B4-BE49-F238E27FC236}">
                <a16:creationId xmlns:a16="http://schemas.microsoft.com/office/drawing/2014/main" id="{246213C5-22AC-5B82-F021-5D466F666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6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3620" y="225108"/>
            <a:ext cx="8102279" cy="6463308"/>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pt-PT" sz="2800" dirty="0" err="1"/>
              <a:t>Septiembre</a:t>
            </a:r>
            <a:r>
              <a:rPr lang="pt-PT" sz="2800" dirty="0"/>
              <a:t> 4</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n-US" sz="2000" dirty="0">
              <a:effectLst/>
              <a:latin typeface="Helvetica" pitchFamily="2" charset="0"/>
            </a:endParaRPr>
          </a:p>
          <a:p>
            <a:pPr algn="just"/>
            <a:r>
              <a:rPr lang="en-US" sz="1700" dirty="0" err="1">
                <a:effectLst/>
                <a:latin typeface="Helvetica" pitchFamily="2" charset="0"/>
              </a:rPr>
              <a:t>Consideremos</a:t>
            </a:r>
            <a:r>
              <a:rPr lang="en-US" sz="1700" dirty="0">
                <a:effectLst/>
                <a:latin typeface="Helvetica" pitchFamily="2" charset="0"/>
              </a:rPr>
              <a:t> o </a:t>
            </a:r>
            <a:r>
              <a:rPr lang="en-US" sz="1700" dirty="0" err="1">
                <a:effectLst/>
                <a:latin typeface="Helvetica" pitchFamily="2" charset="0"/>
              </a:rPr>
              <a:t>programa</a:t>
            </a:r>
            <a:r>
              <a:rPr lang="en-US" sz="1700" dirty="0">
                <a:effectLst/>
                <a:latin typeface="Helvetica" pitchFamily="2" charset="0"/>
              </a:rPr>
              <a:t> de Jesus para </a:t>
            </a:r>
            <a:r>
              <a:rPr lang="en-US" sz="1700" dirty="0" err="1">
                <a:effectLst/>
                <a:latin typeface="Helvetica" pitchFamily="2" charset="0"/>
              </a:rPr>
              <a:t>transformar</a:t>
            </a:r>
            <a:r>
              <a:rPr lang="en-US" sz="1700" dirty="0">
                <a:effectLst/>
                <a:latin typeface="Helvetica" pitchFamily="2" charset="0"/>
              </a:rPr>
              <a:t> </a:t>
            </a:r>
            <a:r>
              <a:rPr lang="en-US" sz="1700" dirty="0" err="1">
                <a:effectLst/>
                <a:latin typeface="Helvetica" pitchFamily="2" charset="0"/>
              </a:rPr>
              <a:t>radicalmente</a:t>
            </a:r>
            <a:r>
              <a:rPr lang="en-US" sz="1700" dirty="0">
                <a:latin typeface="Helvetica" pitchFamily="2" charset="0"/>
              </a:rPr>
              <a:t> </a:t>
            </a:r>
            <a:r>
              <a:rPr lang="en-US" sz="1700" dirty="0" err="1">
                <a:effectLst/>
                <a:latin typeface="Helvetica" pitchFamily="2" charset="0"/>
              </a:rPr>
              <a:t>nossa</a:t>
            </a:r>
            <a:r>
              <a:rPr lang="en-US" sz="1700" dirty="0">
                <a:effectLst/>
                <a:latin typeface="Helvetica" pitchFamily="2" charset="0"/>
              </a:rPr>
              <a:t> </a:t>
            </a:r>
            <a:r>
              <a:rPr lang="en-US" sz="1700" dirty="0" err="1">
                <a:effectLst/>
                <a:latin typeface="Helvetica" pitchFamily="2" charset="0"/>
              </a:rPr>
              <a:t>ideia</a:t>
            </a:r>
            <a:r>
              <a:rPr lang="en-US" sz="1700" dirty="0">
                <a:effectLst/>
                <a:latin typeface="Helvetica" pitchFamily="2" charset="0"/>
              </a:rPr>
              <a:t> </a:t>
            </a:r>
            <a:r>
              <a:rPr lang="en-US" sz="1700" dirty="0" err="1">
                <a:effectLst/>
                <a:latin typeface="Helvetica" pitchFamily="2" charset="0"/>
              </a:rPr>
              <a:t>sobre</a:t>
            </a:r>
            <a:r>
              <a:rPr lang="en-US" sz="1700" dirty="0">
                <a:effectLst/>
                <a:latin typeface="Helvetica" pitchFamily="2" charset="0"/>
              </a:rPr>
              <a:t> Deus. </a:t>
            </a:r>
            <a:r>
              <a:rPr lang="en-US" sz="1700" dirty="0" err="1">
                <a:effectLst/>
                <a:latin typeface="Helvetica" pitchFamily="2" charset="0"/>
              </a:rPr>
              <a:t>Nas</a:t>
            </a:r>
            <a:r>
              <a:rPr lang="en-US" sz="1700" dirty="0">
                <a:effectLst/>
                <a:latin typeface="Helvetica" pitchFamily="2" charset="0"/>
              </a:rPr>
              <a:t> </a:t>
            </a:r>
            <a:r>
              <a:rPr lang="en-US" sz="1700" dirty="0" err="1">
                <a:effectLst/>
                <a:latin typeface="Helvetica" pitchFamily="2" charset="0"/>
              </a:rPr>
              <a:t>parábolas</a:t>
            </a:r>
            <a:r>
              <a:rPr lang="en-US" sz="1700" dirty="0">
                <a:effectLst/>
                <a:latin typeface="Helvetica" pitchFamily="2" charset="0"/>
              </a:rPr>
              <a:t>, </a:t>
            </a:r>
            <a:r>
              <a:rPr lang="en-US" sz="1700" dirty="0" err="1">
                <a:effectLst/>
                <a:latin typeface="Helvetica" pitchFamily="2" charset="0"/>
              </a:rPr>
              <a:t>todas</a:t>
            </a:r>
            <a:r>
              <a:rPr lang="en-US" sz="1700" dirty="0">
                <a:effectLst/>
                <a:latin typeface="Helvetica" pitchFamily="2" charset="0"/>
              </a:rPr>
              <a:t> as </a:t>
            </a:r>
            <a:r>
              <a:rPr lang="en-US" sz="1700" dirty="0" err="1">
                <a:effectLst/>
                <a:latin typeface="Helvetica" pitchFamily="2" charset="0"/>
              </a:rPr>
              <a:t>formas</a:t>
            </a:r>
            <a:r>
              <a:rPr lang="en-US" sz="1700" dirty="0">
                <a:effectLst/>
                <a:latin typeface="Helvetica" pitchFamily="2" charset="0"/>
              </a:rPr>
              <a:t> </a:t>
            </a:r>
            <a:r>
              <a:rPr lang="en-US" sz="1700" dirty="0" err="1">
                <a:effectLst/>
                <a:latin typeface="Helvetica" pitchFamily="2" charset="0"/>
              </a:rPr>
              <a:t>como</a:t>
            </a:r>
            <a:r>
              <a:rPr lang="en-US" sz="1700" dirty="0">
                <a:effectLst/>
                <a:latin typeface="Helvetica" pitchFamily="2" charset="0"/>
              </a:rPr>
              <a:t> as </a:t>
            </a:r>
            <a:r>
              <a:rPr lang="en-US" sz="1700" dirty="0" err="1">
                <a:effectLst/>
                <a:latin typeface="Helvetica" pitchFamily="2" charset="0"/>
              </a:rPr>
              <a:t>pessoas</a:t>
            </a:r>
            <a:r>
              <a:rPr lang="en-US" sz="1700" dirty="0">
                <a:effectLst/>
                <a:latin typeface="Helvetica" pitchFamily="2" charset="0"/>
              </a:rPr>
              <a:t> de </a:t>
            </a:r>
            <a:r>
              <a:rPr lang="en-US" sz="1700" dirty="0" err="1">
                <a:effectLst/>
                <a:latin typeface="Helvetica" pitchFamily="2" charset="0"/>
              </a:rPr>
              <a:t>sua</a:t>
            </a:r>
            <a:r>
              <a:rPr lang="en-US" sz="1700" dirty="0">
                <a:effectLst/>
                <a:latin typeface="Helvetica" pitchFamily="2" charset="0"/>
              </a:rPr>
              <a:t> </a:t>
            </a:r>
            <a:r>
              <a:rPr lang="en-US" sz="1700" dirty="0" err="1">
                <a:effectLst/>
                <a:latin typeface="Helvetica" pitchFamily="2" charset="0"/>
              </a:rPr>
              <a:t>época</a:t>
            </a:r>
            <a:r>
              <a:rPr lang="en-US" sz="1700" dirty="0">
                <a:effectLst/>
                <a:latin typeface="Helvetica" pitchFamily="2" charset="0"/>
              </a:rPr>
              <a:t> </a:t>
            </a:r>
            <a:r>
              <a:rPr lang="en-US" sz="1700" dirty="0" err="1">
                <a:effectLst/>
                <a:latin typeface="Helvetica" pitchFamily="2" charset="0"/>
              </a:rPr>
              <a:t>tinham</a:t>
            </a:r>
            <a:r>
              <a:rPr lang="en-US" sz="1700" dirty="0">
                <a:effectLst/>
                <a:latin typeface="Helvetica" pitchFamily="2" charset="0"/>
              </a:rPr>
              <a:t> </a:t>
            </a:r>
            <a:r>
              <a:rPr lang="en-US" sz="1700" dirty="0" err="1">
                <a:effectLst/>
                <a:latin typeface="Helvetica" pitchFamily="2" charset="0"/>
              </a:rPr>
              <a:t>sido</a:t>
            </a:r>
            <a:r>
              <a:rPr lang="en-US" sz="1700" dirty="0">
                <a:effectLst/>
                <a:latin typeface="Helvetica" pitchFamily="2" charset="0"/>
              </a:rPr>
              <a:t> </a:t>
            </a:r>
            <a:r>
              <a:rPr lang="en-US" sz="1700" dirty="0" err="1">
                <a:effectLst/>
                <a:latin typeface="Helvetica" pitchFamily="2" charset="0"/>
              </a:rPr>
              <a:t>ensinadas</a:t>
            </a:r>
            <a:r>
              <a:rPr lang="en-US" sz="1700" dirty="0">
                <a:latin typeface="Helvetica" pitchFamily="2" charset="0"/>
              </a:rPr>
              <a:t> </a:t>
            </a:r>
            <a:r>
              <a:rPr lang="en-US" sz="1700" dirty="0">
                <a:effectLst/>
                <a:latin typeface="Helvetica" pitchFamily="2" charset="0"/>
              </a:rPr>
              <a:t>a </a:t>
            </a:r>
            <a:r>
              <a:rPr lang="en-US" sz="1700" dirty="0" err="1">
                <a:effectLst/>
                <a:latin typeface="Helvetica" pitchFamily="2" charset="0"/>
              </a:rPr>
              <a:t>pensar</a:t>
            </a:r>
            <a:r>
              <a:rPr lang="en-US" sz="1700" dirty="0">
                <a:effectLst/>
                <a:latin typeface="Helvetica" pitchFamily="2" charset="0"/>
              </a:rPr>
              <a:t> </a:t>
            </a:r>
            <a:r>
              <a:rPr lang="en-US" sz="1700" dirty="0" err="1">
                <a:effectLst/>
                <a:latin typeface="Helvetica" pitchFamily="2" charset="0"/>
              </a:rPr>
              <a:t>são</a:t>
            </a:r>
            <a:r>
              <a:rPr lang="en-US" sz="1700" dirty="0">
                <a:effectLst/>
                <a:latin typeface="Helvetica" pitchFamily="2" charset="0"/>
              </a:rPr>
              <a:t> </a:t>
            </a:r>
            <a:r>
              <a:rPr lang="en-US" sz="1700" dirty="0" err="1">
                <a:effectLst/>
                <a:latin typeface="Helvetica" pitchFamily="2" charset="0"/>
              </a:rPr>
              <a:t>sistematicamente</a:t>
            </a:r>
            <a:r>
              <a:rPr lang="en-US" sz="1700" dirty="0">
                <a:effectLst/>
                <a:latin typeface="Helvetica" pitchFamily="2" charset="0"/>
              </a:rPr>
              <a:t> </a:t>
            </a:r>
            <a:r>
              <a:rPr lang="en-US" sz="1700" dirty="0" err="1">
                <a:effectLst/>
                <a:latin typeface="Helvetica" pitchFamily="2" charset="0"/>
              </a:rPr>
              <a:t>subvertidas</a:t>
            </a:r>
            <a:r>
              <a:rPr lang="en-US" sz="1700" dirty="0">
                <a:effectLst/>
                <a:latin typeface="Helvetica" pitchFamily="2" charset="0"/>
              </a:rPr>
              <a:t> e </a:t>
            </a:r>
            <a:r>
              <a:rPr lang="en-US" sz="1700" dirty="0" err="1">
                <a:effectLst/>
                <a:latin typeface="Helvetica" pitchFamily="2" charset="0"/>
              </a:rPr>
              <a:t>desautorizadas</a:t>
            </a:r>
            <a:r>
              <a:rPr lang="en-US" sz="1700" dirty="0">
                <a:effectLst/>
                <a:latin typeface="Helvetica" pitchFamily="2" charset="0"/>
              </a:rPr>
              <a:t>, </a:t>
            </a:r>
            <a:r>
              <a:rPr lang="en-US" sz="1700" dirty="0" err="1">
                <a:effectLst/>
                <a:latin typeface="Helvetica" pitchFamily="2" charset="0"/>
              </a:rPr>
              <a:t>uma</a:t>
            </a:r>
            <a:r>
              <a:rPr lang="en-US" sz="1700" dirty="0">
                <a:effectLst/>
                <a:latin typeface="Helvetica" pitchFamily="2" charset="0"/>
              </a:rPr>
              <a:t> </a:t>
            </a:r>
            <a:r>
              <a:rPr lang="en-US" sz="1700" dirty="0" err="1">
                <a:effectLst/>
                <a:latin typeface="Helvetica" pitchFamily="2" charset="0"/>
              </a:rPr>
              <a:t>por</a:t>
            </a:r>
            <a:r>
              <a:rPr lang="en-US" sz="1700" dirty="0">
                <a:effectLst/>
                <a:latin typeface="Helvetica" pitchFamily="2" charset="0"/>
              </a:rPr>
              <a:t> </a:t>
            </a:r>
            <a:r>
              <a:rPr lang="en-US" sz="1700" dirty="0" err="1">
                <a:effectLst/>
                <a:latin typeface="Helvetica" pitchFamily="2" charset="0"/>
              </a:rPr>
              <a:t>uma</a:t>
            </a:r>
            <a:r>
              <a:rPr lang="en-US" sz="1700" dirty="0">
                <a:effectLst/>
                <a:latin typeface="Helvetica" pitchFamily="2" charset="0"/>
              </a:rPr>
              <a:t>. Por </a:t>
            </a:r>
            <a:r>
              <a:rPr lang="en-US" sz="1700" dirty="0" err="1">
                <a:effectLst/>
                <a:latin typeface="Helvetica" pitchFamily="2" charset="0"/>
              </a:rPr>
              <a:t>exemplo</a:t>
            </a:r>
            <a:r>
              <a:rPr lang="en-US" sz="1700" dirty="0">
                <a:effectLst/>
                <a:latin typeface="Helvetica" pitchFamily="2" charset="0"/>
              </a:rPr>
              <a:t>, o </a:t>
            </a:r>
            <a:r>
              <a:rPr lang="en-US" sz="1700" dirty="0" err="1">
                <a:effectLst/>
                <a:latin typeface="Helvetica" pitchFamily="2" charset="0"/>
              </a:rPr>
              <a:t>fariseu</a:t>
            </a:r>
            <a:r>
              <a:rPr lang="en-US" sz="1700" dirty="0">
                <a:effectLst/>
                <a:latin typeface="Helvetica" pitchFamily="2" charset="0"/>
              </a:rPr>
              <a:t> e o </a:t>
            </a:r>
            <a:r>
              <a:rPr lang="en-US" sz="1700" dirty="0" err="1">
                <a:effectLst/>
                <a:latin typeface="Helvetica" pitchFamily="2" charset="0"/>
              </a:rPr>
              <a:t>publicano</a:t>
            </a:r>
            <a:r>
              <a:rPr lang="en-US" sz="1700" dirty="0">
                <a:effectLst/>
                <a:latin typeface="Helvetica" pitchFamily="2" charset="0"/>
              </a:rPr>
              <a:t>. O que Jesus </a:t>
            </a:r>
            <a:r>
              <a:rPr lang="en-US" sz="1700" dirty="0" err="1">
                <a:effectLst/>
                <a:latin typeface="Helvetica" pitchFamily="2" charset="0"/>
              </a:rPr>
              <a:t>está</a:t>
            </a:r>
            <a:r>
              <a:rPr lang="en-US" sz="1700" dirty="0">
                <a:effectLst/>
                <a:latin typeface="Helvetica" pitchFamily="2" charset="0"/>
              </a:rPr>
              <a:t> </a:t>
            </a:r>
            <a:r>
              <a:rPr lang="en-US" sz="1700" dirty="0" err="1">
                <a:effectLst/>
                <a:latin typeface="Helvetica" pitchFamily="2" charset="0"/>
              </a:rPr>
              <a:t>subvertendo</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a </a:t>
            </a:r>
            <a:r>
              <a:rPr lang="en-US" sz="1700" dirty="0" err="1">
                <a:effectLst/>
                <a:latin typeface="Helvetica" pitchFamily="2" charset="0"/>
              </a:rPr>
              <a:t>ideia</a:t>
            </a:r>
            <a:r>
              <a:rPr lang="en-US" sz="1700" dirty="0">
                <a:effectLst/>
                <a:latin typeface="Helvetica" pitchFamily="2" charset="0"/>
              </a:rPr>
              <a:t> de que o </a:t>
            </a:r>
            <a:r>
              <a:rPr lang="en-US" sz="1700" dirty="0" err="1">
                <a:effectLst/>
                <a:latin typeface="Helvetica" pitchFamily="2" charset="0"/>
              </a:rPr>
              <a:t>lugar</a:t>
            </a:r>
            <a:r>
              <a:rPr lang="en-US" sz="1700" dirty="0">
                <a:effectLst/>
                <a:latin typeface="Helvetica" pitchFamily="2" charset="0"/>
              </a:rPr>
              <a:t> </a:t>
            </a:r>
            <a:r>
              <a:rPr lang="en-US" sz="1700" dirty="0" err="1">
                <a:effectLst/>
                <a:latin typeface="Helvetica" pitchFamily="2" charset="0"/>
              </a:rPr>
              <a:t>sagrado</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o </a:t>
            </a:r>
            <a:r>
              <a:rPr lang="en-US" sz="1700" dirty="0" err="1">
                <a:effectLst/>
                <a:latin typeface="Helvetica" pitchFamily="2" charset="0"/>
              </a:rPr>
              <a:t>lugar</a:t>
            </a:r>
            <a:r>
              <a:rPr lang="en-US" sz="1700" dirty="0">
                <a:effectLst/>
                <a:latin typeface="Helvetica" pitchFamily="2" charset="0"/>
              </a:rPr>
              <a:t> para </a:t>
            </a:r>
            <a:r>
              <a:rPr lang="en-US" sz="1700" dirty="0" err="1">
                <a:effectLst/>
                <a:latin typeface="Helvetica" pitchFamily="2" charset="0"/>
              </a:rPr>
              <a:t>encontrar</a:t>
            </a:r>
            <a:r>
              <a:rPr lang="en-US" sz="1700" dirty="0">
                <a:effectLst/>
                <a:latin typeface="Helvetica" pitchFamily="2" charset="0"/>
              </a:rPr>
              <a:t> Deus. </a:t>
            </a:r>
          </a:p>
          <a:p>
            <a:pPr algn="just"/>
            <a:endParaRPr lang="en-US" sz="1700" dirty="0">
              <a:latin typeface="Helvetica" pitchFamily="2" charset="0"/>
            </a:endParaRPr>
          </a:p>
          <a:p>
            <a:pPr algn="just"/>
            <a:r>
              <a:rPr lang="en-US" sz="1700" dirty="0">
                <a:effectLst/>
                <a:latin typeface="Helvetica" pitchFamily="2" charset="0"/>
              </a:rPr>
              <a:t>A </a:t>
            </a:r>
            <a:r>
              <a:rPr lang="en-US" sz="1700" dirty="0" err="1">
                <a:effectLst/>
                <a:latin typeface="Helvetica" pitchFamily="2" charset="0"/>
              </a:rPr>
              <a:t>última</a:t>
            </a:r>
            <a:r>
              <a:rPr lang="en-US" sz="1700" dirty="0">
                <a:latin typeface="Helvetica" pitchFamily="2" charset="0"/>
              </a:rPr>
              <a:t> </a:t>
            </a:r>
            <a:r>
              <a:rPr lang="en-US" sz="1700" dirty="0" err="1">
                <a:effectLst/>
                <a:latin typeface="Helvetica" pitchFamily="2" charset="0"/>
              </a:rPr>
              <a:t>linha</a:t>
            </a:r>
            <a:r>
              <a:rPr lang="en-US" sz="1700" dirty="0">
                <a:effectLst/>
                <a:latin typeface="Helvetica" pitchFamily="2" charset="0"/>
              </a:rPr>
              <a:t> </a:t>
            </a:r>
            <a:r>
              <a:rPr lang="en-US" sz="1700" dirty="0" err="1">
                <a:effectLst/>
                <a:latin typeface="Helvetica" pitchFamily="2" charset="0"/>
              </a:rPr>
              <a:t>deve</a:t>
            </a:r>
            <a:r>
              <a:rPr lang="en-US" sz="1700" dirty="0">
                <a:effectLst/>
                <a:latin typeface="Helvetica" pitchFamily="2" charset="0"/>
              </a:rPr>
              <a:t> </a:t>
            </a:r>
            <a:r>
              <a:rPr lang="en-US" sz="1700" dirty="0" err="1">
                <a:effectLst/>
                <a:latin typeface="Helvetica" pitchFamily="2" charset="0"/>
              </a:rPr>
              <a:t>ter</a:t>
            </a:r>
            <a:r>
              <a:rPr lang="en-US" sz="1700" dirty="0">
                <a:effectLst/>
                <a:latin typeface="Helvetica" pitchFamily="2" charset="0"/>
              </a:rPr>
              <a:t> </a:t>
            </a:r>
            <a:r>
              <a:rPr lang="en-US" sz="1700" dirty="0" err="1">
                <a:effectLst/>
                <a:latin typeface="Helvetica" pitchFamily="2" charset="0"/>
              </a:rPr>
              <a:t>chocado</a:t>
            </a:r>
            <a:r>
              <a:rPr lang="en-US" sz="1700" dirty="0">
                <a:effectLst/>
                <a:latin typeface="Helvetica" pitchFamily="2" charset="0"/>
              </a:rPr>
              <a:t> </a:t>
            </a:r>
            <a:r>
              <a:rPr lang="en-US" sz="1700" dirty="0" err="1">
                <a:effectLst/>
                <a:latin typeface="Helvetica" pitchFamily="2" charset="0"/>
              </a:rPr>
              <a:t>seus</a:t>
            </a:r>
            <a:r>
              <a:rPr lang="en-US" sz="1700" dirty="0">
                <a:effectLst/>
                <a:latin typeface="Helvetica" pitchFamily="2" charset="0"/>
              </a:rPr>
              <a:t> </a:t>
            </a:r>
            <a:r>
              <a:rPr lang="en-US" sz="1700" dirty="0" err="1">
                <a:effectLst/>
                <a:latin typeface="Helvetica" pitchFamily="2" charset="0"/>
              </a:rPr>
              <a:t>ouvintes</a:t>
            </a:r>
            <a:r>
              <a:rPr lang="en-US" sz="1700" dirty="0">
                <a:effectLst/>
                <a:latin typeface="Helvetica" pitchFamily="2" charset="0"/>
              </a:rPr>
              <a:t>: o </a:t>
            </a:r>
            <a:r>
              <a:rPr lang="en-US" sz="1700" dirty="0" err="1">
                <a:effectLst/>
                <a:latin typeface="Helvetica" pitchFamily="2" charset="0"/>
              </a:rPr>
              <a:t>publicano</a:t>
            </a:r>
            <a:r>
              <a:rPr lang="en-US" sz="1700" dirty="0">
                <a:effectLst/>
                <a:latin typeface="Helvetica" pitchFamily="2" charset="0"/>
              </a:rPr>
              <a:t> volta para </a:t>
            </a:r>
            <a:r>
              <a:rPr lang="en-US" sz="1700" dirty="0" err="1">
                <a:effectLst/>
                <a:latin typeface="Helvetica" pitchFamily="2" charset="0"/>
              </a:rPr>
              <a:t>sua</a:t>
            </a:r>
            <a:r>
              <a:rPr lang="en-US" sz="1700" dirty="0">
                <a:effectLst/>
                <a:latin typeface="Helvetica" pitchFamily="2" charset="0"/>
              </a:rPr>
              <a:t> casa </a:t>
            </a:r>
            <a:r>
              <a:rPr lang="en-US" sz="1700" dirty="0" err="1">
                <a:effectLst/>
                <a:latin typeface="Helvetica" pitchFamily="2" charset="0"/>
              </a:rPr>
              <a:t>justificado</a:t>
            </a:r>
            <a:r>
              <a:rPr lang="en-US" sz="1700" dirty="0">
                <a:effectLst/>
                <a:latin typeface="Helvetica" pitchFamily="2" charset="0"/>
              </a:rPr>
              <a:t>, e o </a:t>
            </a:r>
            <a:r>
              <a:rPr lang="en-US" sz="1700" dirty="0" err="1">
                <a:effectLst/>
                <a:latin typeface="Helvetica" pitchFamily="2" charset="0"/>
              </a:rPr>
              <a:t>fariseu</a:t>
            </a:r>
            <a:r>
              <a:rPr lang="en-US" sz="1700" dirty="0">
                <a:effectLst/>
                <a:latin typeface="Helvetica" pitchFamily="2" charset="0"/>
              </a:rPr>
              <a:t> volta para </a:t>
            </a:r>
            <a:r>
              <a:rPr lang="en-US" sz="1700" dirty="0" err="1">
                <a:effectLst/>
                <a:latin typeface="Helvetica" pitchFamily="2" charset="0"/>
              </a:rPr>
              <a:t>sua</a:t>
            </a:r>
            <a:r>
              <a:rPr lang="en-US" sz="1700" dirty="0">
                <a:effectLst/>
                <a:latin typeface="Helvetica" pitchFamily="2" charset="0"/>
              </a:rPr>
              <a:t> casa </a:t>
            </a:r>
            <a:r>
              <a:rPr lang="en-US" sz="1700" dirty="0" err="1">
                <a:effectLst/>
                <a:latin typeface="Helvetica" pitchFamily="2" charset="0"/>
              </a:rPr>
              <a:t>sem</a:t>
            </a:r>
            <a:r>
              <a:rPr lang="en-US" sz="1700" dirty="0">
                <a:effectLst/>
                <a:latin typeface="Helvetica" pitchFamily="2" charset="0"/>
              </a:rPr>
              <a:t> </a:t>
            </a:r>
            <a:r>
              <a:rPr lang="en-US" sz="1700" dirty="0" err="1">
                <a:effectLst/>
                <a:latin typeface="Helvetica" pitchFamily="2" charset="0"/>
              </a:rPr>
              <a:t>ter</a:t>
            </a:r>
            <a:r>
              <a:rPr lang="en-US" sz="1700" dirty="0">
                <a:effectLst/>
                <a:latin typeface="Helvetica" pitchFamily="2" charset="0"/>
              </a:rPr>
              <a:t> </a:t>
            </a:r>
            <a:r>
              <a:rPr lang="en-US" sz="1700" dirty="0" err="1">
                <a:effectLst/>
                <a:latin typeface="Helvetica" pitchFamily="2" charset="0"/>
              </a:rPr>
              <a:t>mudado</a:t>
            </a:r>
            <a:r>
              <a:rPr lang="en-US" sz="1700" dirty="0">
                <a:effectLst/>
                <a:latin typeface="Helvetica" pitchFamily="2" charset="0"/>
              </a:rPr>
              <a:t>, </a:t>
            </a:r>
            <a:r>
              <a:rPr lang="en-US" sz="1700" dirty="0" err="1">
                <a:effectLst/>
                <a:latin typeface="Helvetica" pitchFamily="2" charset="0"/>
              </a:rPr>
              <a:t>porque</a:t>
            </a:r>
            <a:r>
              <a:rPr lang="en-US" sz="1700" dirty="0">
                <a:effectLst/>
                <a:latin typeface="Helvetica" pitchFamily="2" charset="0"/>
              </a:rPr>
              <a:t> </a:t>
            </a:r>
            <a:r>
              <a:rPr lang="en-US" sz="1700" dirty="0" err="1">
                <a:effectLst/>
                <a:latin typeface="Helvetica" pitchFamily="2" charset="0"/>
              </a:rPr>
              <a:t>está</a:t>
            </a:r>
            <a:r>
              <a:rPr lang="en-US" sz="1700" dirty="0">
                <a:effectLst/>
                <a:latin typeface="Helvetica" pitchFamily="2" charset="0"/>
              </a:rPr>
              <a:t> </a:t>
            </a:r>
            <a:r>
              <a:rPr lang="en-US" sz="1700" dirty="0" err="1">
                <a:effectLst/>
                <a:latin typeface="Helvetica" pitchFamily="2" charset="0"/>
              </a:rPr>
              <a:t>encerrado</a:t>
            </a:r>
            <a:r>
              <a:rPr lang="en-US" sz="1700" dirty="0">
                <a:effectLst/>
                <a:latin typeface="Helvetica" pitchFamily="2" charset="0"/>
              </a:rPr>
              <a:t> </a:t>
            </a:r>
            <a:r>
              <a:rPr lang="en-US" sz="1700" dirty="0" err="1">
                <a:effectLst/>
                <a:latin typeface="Helvetica" pitchFamily="2" charset="0"/>
              </a:rPr>
              <a:t>em</a:t>
            </a:r>
            <a:r>
              <a:rPr lang="en-US" sz="1700" dirty="0">
                <a:effectLst/>
                <a:latin typeface="Helvetica" pitchFamily="2" charset="0"/>
              </a:rPr>
              <a:t> </a:t>
            </a:r>
            <a:r>
              <a:rPr lang="en-US" sz="1700" dirty="0" err="1">
                <a:effectLst/>
                <a:latin typeface="Helvetica" pitchFamily="2" charset="0"/>
              </a:rPr>
              <a:t>seu</a:t>
            </a:r>
            <a:r>
              <a:rPr lang="en-US" sz="1700" dirty="0">
                <a:effectLst/>
                <a:latin typeface="Helvetica" pitchFamily="2" charset="0"/>
              </a:rPr>
              <a:t> context</a:t>
            </a:r>
            <a:r>
              <a:rPr lang="en-US" sz="1700" dirty="0">
                <a:latin typeface="Helvetica" pitchFamily="2" charset="0"/>
              </a:rPr>
              <a:t> </a:t>
            </a:r>
            <a:r>
              <a:rPr lang="en-US" sz="1700" dirty="0" err="1">
                <a:effectLst/>
                <a:latin typeface="Helvetica" pitchFamily="2" charset="0"/>
              </a:rPr>
              <a:t>etnológico</a:t>
            </a:r>
            <a:r>
              <a:rPr lang="en-US" sz="1700" dirty="0">
                <a:effectLst/>
                <a:latin typeface="Helvetica" pitchFamily="2" charset="0"/>
              </a:rPr>
              <a:t>, social, </a:t>
            </a:r>
            <a:r>
              <a:rPr lang="en-US" sz="1700" dirty="0" err="1">
                <a:effectLst/>
                <a:latin typeface="Helvetica" pitchFamily="2" charset="0"/>
              </a:rPr>
              <a:t>cívico</a:t>
            </a:r>
            <a:r>
              <a:rPr lang="en-US" sz="1700" dirty="0">
                <a:effectLst/>
                <a:latin typeface="Helvetica" pitchFamily="2" charset="0"/>
              </a:rPr>
              <a:t> e religioso. </a:t>
            </a:r>
            <a:r>
              <a:rPr lang="en-US" sz="1700" dirty="0" err="1">
                <a:effectLst/>
                <a:latin typeface="Helvetica" pitchFamily="2" charset="0"/>
              </a:rPr>
              <a:t>Seguramente</a:t>
            </a:r>
            <a:r>
              <a:rPr lang="en-US" sz="1700" dirty="0">
                <a:effectLst/>
                <a:latin typeface="Helvetica" pitchFamily="2" charset="0"/>
              </a:rPr>
              <a:t>, </a:t>
            </a:r>
            <a:r>
              <a:rPr lang="en-US" sz="1700" dirty="0" err="1">
                <a:effectLst/>
                <a:latin typeface="Helvetica" pitchFamily="2" charset="0"/>
              </a:rPr>
              <a:t>os</a:t>
            </a:r>
            <a:r>
              <a:rPr lang="en-US" sz="1700" dirty="0">
                <a:effectLst/>
                <a:latin typeface="Helvetica" pitchFamily="2" charset="0"/>
              </a:rPr>
              <a:t> </a:t>
            </a:r>
            <a:r>
              <a:rPr lang="en-US" sz="1700" dirty="0" err="1">
                <a:effectLst/>
                <a:latin typeface="Helvetica" pitchFamily="2" charset="0"/>
              </a:rPr>
              <a:t>ouvintes</a:t>
            </a:r>
            <a:r>
              <a:rPr lang="en-US" sz="1700" dirty="0">
                <a:latin typeface="Helvetica" pitchFamily="2" charset="0"/>
              </a:rPr>
              <a:t> </a:t>
            </a:r>
            <a:r>
              <a:rPr lang="en-US" sz="1700" dirty="0" err="1">
                <a:effectLst/>
                <a:latin typeface="Helvetica" pitchFamily="2" charset="0"/>
              </a:rPr>
              <a:t>diziam</a:t>
            </a:r>
            <a:r>
              <a:rPr lang="en-US" sz="1700" dirty="0">
                <a:effectLst/>
                <a:latin typeface="Helvetica" pitchFamily="2" charset="0"/>
              </a:rPr>
              <a:t> para </a:t>
            </a:r>
            <a:r>
              <a:rPr lang="en-US" sz="1700" dirty="0" err="1">
                <a:effectLst/>
                <a:latin typeface="Helvetica" pitchFamily="2" charset="0"/>
              </a:rPr>
              <a:t>si</a:t>
            </a:r>
            <a:r>
              <a:rPr lang="en-US" sz="1700" dirty="0">
                <a:effectLst/>
                <a:latin typeface="Helvetica" pitchFamily="2" charset="0"/>
              </a:rPr>
              <a:t> </a:t>
            </a:r>
            <a:r>
              <a:rPr lang="en-US" sz="1700" dirty="0" err="1">
                <a:effectLst/>
                <a:latin typeface="Helvetica" pitchFamily="2" charset="0"/>
              </a:rPr>
              <a:t>mesmos</a:t>
            </a:r>
            <a:r>
              <a:rPr lang="en-US" sz="1700" dirty="0">
                <a:effectLst/>
                <a:latin typeface="Helvetica" pitchFamily="2" charset="0"/>
              </a:rPr>
              <a:t>: “Este </a:t>
            </a:r>
            <a:r>
              <a:rPr lang="en-US" sz="1700" dirty="0" err="1">
                <a:effectLst/>
                <a:latin typeface="Helvetica" pitchFamily="2" charset="0"/>
              </a:rPr>
              <a:t>homem</a:t>
            </a:r>
            <a:r>
              <a:rPr lang="en-US" sz="1700" dirty="0">
                <a:effectLst/>
                <a:latin typeface="Helvetica" pitchFamily="2" charset="0"/>
              </a:rPr>
              <a:t> </a:t>
            </a:r>
            <a:r>
              <a:rPr lang="en-US" sz="1700" dirty="0" err="1">
                <a:effectLst/>
                <a:latin typeface="Helvetica" pitchFamily="2" charset="0"/>
              </a:rPr>
              <a:t>está</a:t>
            </a:r>
            <a:r>
              <a:rPr lang="en-US" sz="1700" dirty="0">
                <a:effectLst/>
                <a:latin typeface="Helvetica" pitchFamily="2" charset="0"/>
              </a:rPr>
              <a:t> </a:t>
            </a:r>
            <a:r>
              <a:rPr lang="en-US" sz="1700" dirty="0" err="1">
                <a:effectLst/>
                <a:latin typeface="Helvetica" pitchFamily="2" charset="0"/>
              </a:rPr>
              <a:t>dizendo</a:t>
            </a:r>
            <a:r>
              <a:rPr lang="en-US" sz="1700" dirty="0">
                <a:latin typeface="Helvetica" pitchFamily="2" charset="0"/>
              </a:rPr>
              <a:t> </a:t>
            </a:r>
            <a:r>
              <a:rPr lang="en-US" sz="1700" dirty="0">
                <a:effectLst/>
                <a:latin typeface="Helvetica" pitchFamily="2" charset="0"/>
              </a:rPr>
              <a:t>que o </a:t>
            </a:r>
            <a:r>
              <a:rPr lang="en-US" sz="1700" dirty="0" err="1">
                <a:effectLst/>
                <a:latin typeface="Helvetica" pitchFamily="2" charset="0"/>
              </a:rPr>
              <a:t>sagrado</a:t>
            </a:r>
            <a:r>
              <a:rPr lang="en-US" sz="1700" dirty="0">
                <a:effectLst/>
                <a:latin typeface="Helvetica" pitchFamily="2" charset="0"/>
              </a:rPr>
              <a:t>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a:t>
            </a:r>
            <a:r>
              <a:rPr lang="en-US" sz="1700" dirty="0" err="1">
                <a:effectLst/>
                <a:latin typeface="Helvetica" pitchFamily="2" charset="0"/>
              </a:rPr>
              <a:t>sagrado</a:t>
            </a:r>
            <a:r>
              <a:rPr lang="en-US" sz="1700" dirty="0">
                <a:effectLst/>
                <a:latin typeface="Helvetica" pitchFamily="2" charset="0"/>
              </a:rPr>
              <a:t>, que o </a:t>
            </a:r>
            <a:r>
              <a:rPr lang="en-US" sz="1700" dirty="0" err="1">
                <a:effectLst/>
                <a:latin typeface="Helvetica" pitchFamily="2" charset="0"/>
              </a:rPr>
              <a:t>templo</a:t>
            </a:r>
            <a:r>
              <a:rPr lang="en-US" sz="1700" dirty="0">
                <a:effectLst/>
                <a:latin typeface="Helvetica" pitchFamily="2" charset="0"/>
              </a:rPr>
              <a:t> </a:t>
            </a:r>
            <a:r>
              <a:rPr lang="en-US" sz="1700" dirty="0" err="1">
                <a:effectLst/>
                <a:latin typeface="Helvetica" pitchFamily="2" charset="0"/>
              </a:rPr>
              <a:t>já</a:t>
            </a:r>
            <a:r>
              <a:rPr lang="en-US" sz="1700" dirty="0">
                <a:effectLst/>
                <a:latin typeface="Helvetica" pitchFamily="2" charset="0"/>
              </a:rPr>
              <a:t>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o </a:t>
            </a:r>
            <a:r>
              <a:rPr lang="en-US" sz="1700" dirty="0" err="1">
                <a:effectLst/>
                <a:latin typeface="Helvetica" pitchFamily="2" charset="0"/>
              </a:rPr>
              <a:t>lugar</a:t>
            </a:r>
            <a:r>
              <a:rPr lang="en-US" sz="1700" dirty="0">
                <a:effectLst/>
                <a:latin typeface="Helvetica" pitchFamily="2" charset="0"/>
              </a:rPr>
              <a:t> para </a:t>
            </a:r>
            <a:r>
              <a:rPr lang="en-US" sz="1700" dirty="0" err="1">
                <a:effectLst/>
                <a:latin typeface="Helvetica" pitchFamily="2" charset="0"/>
              </a:rPr>
              <a:t>encontrar</a:t>
            </a:r>
            <a:r>
              <a:rPr lang="en-US" sz="1700" dirty="0">
                <a:effectLst/>
                <a:latin typeface="Helvetica" pitchFamily="2" charset="0"/>
              </a:rPr>
              <a:t> Deus, e que </a:t>
            </a:r>
            <a:r>
              <a:rPr lang="en-US" sz="1700" dirty="0" err="1">
                <a:effectLst/>
                <a:latin typeface="Helvetica" pitchFamily="2" charset="0"/>
              </a:rPr>
              <a:t>na</a:t>
            </a:r>
            <a:r>
              <a:rPr lang="en-US" sz="1700" dirty="0">
                <a:effectLst/>
                <a:latin typeface="Helvetica" pitchFamily="2" charset="0"/>
              </a:rPr>
              <a:t> </a:t>
            </a:r>
            <a:r>
              <a:rPr lang="en-US" sz="1700" dirty="0" err="1">
                <a:effectLst/>
                <a:latin typeface="Helvetica" pitchFamily="2" charset="0"/>
              </a:rPr>
              <a:t>vida</a:t>
            </a:r>
            <a:r>
              <a:rPr lang="en-US" sz="1700" dirty="0">
                <a:effectLst/>
                <a:latin typeface="Helvetica" pitchFamily="2" charset="0"/>
              </a:rPr>
              <a:t> </a:t>
            </a:r>
            <a:r>
              <a:rPr lang="en-US" sz="1700" dirty="0" err="1">
                <a:effectLst/>
                <a:latin typeface="Helvetica" pitchFamily="2" charset="0"/>
              </a:rPr>
              <a:t>cotidiana</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que </a:t>
            </a:r>
            <a:r>
              <a:rPr lang="en-US" sz="1700" dirty="0" err="1">
                <a:effectLst/>
                <a:latin typeface="Helvetica" pitchFamily="2" charset="0"/>
              </a:rPr>
              <a:t>temos</a:t>
            </a:r>
            <a:r>
              <a:rPr lang="en-US" sz="1700" dirty="0">
                <a:effectLst/>
                <a:latin typeface="Helvetica" pitchFamily="2" charset="0"/>
              </a:rPr>
              <a:t> de </a:t>
            </a:r>
            <a:r>
              <a:rPr lang="en-US" sz="1700" dirty="0" err="1">
                <a:effectLst/>
                <a:latin typeface="Helvetica" pitchFamily="2" charset="0"/>
              </a:rPr>
              <a:t>buscar</a:t>
            </a:r>
            <a:r>
              <a:rPr lang="en-US" sz="1700" dirty="0">
                <a:effectLst/>
                <a:latin typeface="Helvetica" pitchFamily="2" charset="0"/>
              </a:rPr>
              <a:t> o </a:t>
            </a:r>
            <a:r>
              <a:rPr lang="en-US" sz="1700" dirty="0" err="1">
                <a:effectLst/>
                <a:latin typeface="Helvetica" pitchFamily="2" charset="0"/>
              </a:rPr>
              <a:t>reino</a:t>
            </a:r>
            <a:r>
              <a:rPr lang="en-US" sz="1700" dirty="0">
                <a:effectLst/>
                <a:latin typeface="Helvetica" pitchFamily="2" charset="0"/>
              </a:rPr>
              <a:t>?” </a:t>
            </a:r>
          </a:p>
          <a:p>
            <a:pPr algn="just"/>
            <a:endParaRPr lang="en-US" sz="1700" dirty="0">
              <a:latin typeface="Helvetica" pitchFamily="2" charset="0"/>
            </a:endParaRPr>
          </a:p>
          <a:p>
            <a:pPr algn="just"/>
            <a:r>
              <a:rPr lang="en-US" sz="1700" dirty="0">
                <a:effectLst/>
                <a:latin typeface="Helvetica" pitchFamily="2" charset="0"/>
              </a:rPr>
              <a:t>O </a:t>
            </a:r>
            <a:r>
              <a:rPr lang="en-US" sz="1700" dirty="0" err="1">
                <a:effectLst/>
                <a:latin typeface="Helvetica" pitchFamily="2" charset="0"/>
              </a:rPr>
              <a:t>reino</a:t>
            </a:r>
            <a:r>
              <a:rPr lang="en-US" sz="1700" dirty="0">
                <a:effectLst/>
                <a:latin typeface="Helvetica" pitchFamily="2" charset="0"/>
              </a:rPr>
              <a:t> que Jesus </a:t>
            </a:r>
            <a:r>
              <a:rPr lang="en-US" sz="1700" dirty="0" err="1">
                <a:effectLst/>
                <a:latin typeface="Helvetica" pitchFamily="2" charset="0"/>
              </a:rPr>
              <a:t>está</a:t>
            </a:r>
            <a:r>
              <a:rPr lang="en-US" sz="1700" dirty="0">
                <a:effectLst/>
                <a:latin typeface="Helvetica" pitchFamily="2" charset="0"/>
              </a:rPr>
              <a:t> </a:t>
            </a:r>
            <a:r>
              <a:rPr lang="en-US" sz="1700" dirty="0" err="1">
                <a:effectLst/>
                <a:latin typeface="Helvetica" pitchFamily="2" charset="0"/>
              </a:rPr>
              <a:t>trazendo</a:t>
            </a:r>
            <a:r>
              <a:rPr lang="en-US" sz="1700" dirty="0">
                <a:latin typeface="Helvetica" pitchFamily="2" charset="0"/>
              </a:rPr>
              <a:t> </a:t>
            </a:r>
            <a:r>
              <a:rPr lang="en-US" sz="1700" dirty="0">
                <a:effectLst/>
                <a:latin typeface="Helvetica" pitchFamily="2" charset="0"/>
              </a:rPr>
              <a:t>– </a:t>
            </a:r>
            <a:r>
              <a:rPr lang="en-US" sz="1700" dirty="0" err="1">
                <a:effectLst/>
                <a:latin typeface="Helvetica" pitchFamily="2" charset="0"/>
              </a:rPr>
              <a:t>esta</a:t>
            </a:r>
            <a:r>
              <a:rPr lang="en-US" sz="1700" dirty="0">
                <a:effectLst/>
                <a:latin typeface="Helvetica" pitchFamily="2" charset="0"/>
              </a:rPr>
              <a:t> </a:t>
            </a:r>
            <a:r>
              <a:rPr lang="en-US" sz="1700" dirty="0" err="1">
                <a:effectLst/>
                <a:latin typeface="Helvetica" pitchFamily="2" charset="0"/>
              </a:rPr>
              <a:t>revelação</a:t>
            </a:r>
            <a:r>
              <a:rPr lang="en-US" sz="1700" dirty="0">
                <a:effectLst/>
                <a:latin typeface="Helvetica" pitchFamily="2" charset="0"/>
              </a:rPr>
              <a:t> </a:t>
            </a:r>
            <a:r>
              <a:rPr lang="en-US" sz="1700" dirty="0" err="1">
                <a:effectLst/>
                <a:latin typeface="Helvetica" pitchFamily="2" charset="0"/>
              </a:rPr>
              <a:t>acerca</a:t>
            </a:r>
            <a:r>
              <a:rPr lang="en-US" sz="1700" dirty="0">
                <a:effectLst/>
                <a:latin typeface="Helvetica" pitchFamily="2" charset="0"/>
              </a:rPr>
              <a:t> de </a:t>
            </a:r>
            <a:r>
              <a:rPr lang="en-US" sz="1700" dirty="0" err="1">
                <a:effectLst/>
                <a:latin typeface="Helvetica" pitchFamily="2" charset="0"/>
              </a:rPr>
              <a:t>onde</a:t>
            </a:r>
            <a:r>
              <a:rPr lang="en-US" sz="1700" dirty="0">
                <a:effectLst/>
                <a:latin typeface="Helvetica" pitchFamily="2" charset="0"/>
              </a:rPr>
              <a:t> </a:t>
            </a:r>
            <a:r>
              <a:rPr lang="en-US" sz="1700" dirty="0" err="1">
                <a:effectLst/>
                <a:latin typeface="Helvetica" pitchFamily="2" charset="0"/>
              </a:rPr>
              <a:t>encontrar</a:t>
            </a:r>
            <a:r>
              <a:rPr lang="en-US" sz="1700" dirty="0">
                <a:effectLst/>
                <a:latin typeface="Helvetica" pitchFamily="2" charset="0"/>
              </a:rPr>
              <a:t> a Deus e </a:t>
            </a:r>
            <a:r>
              <a:rPr lang="en-US" sz="1700" dirty="0" err="1">
                <a:effectLst/>
                <a:latin typeface="Helvetica" pitchFamily="2" charset="0"/>
              </a:rPr>
              <a:t>quem</a:t>
            </a:r>
            <a:r>
              <a:rPr lang="en-US" sz="1700" dirty="0">
                <a:latin typeface="Helvetica" pitchFamily="2" charset="0"/>
              </a:rPr>
              <a:t> </a:t>
            </a:r>
            <a:r>
              <a:rPr lang="en-US" sz="1700" dirty="0" err="1">
                <a:effectLst/>
                <a:latin typeface="Helvetica" pitchFamily="2" charset="0"/>
              </a:rPr>
              <a:t>Ele</a:t>
            </a:r>
            <a:r>
              <a:rPr lang="en-US" sz="1700" dirty="0">
                <a:effectLst/>
                <a:latin typeface="Helvetica" pitchFamily="2" charset="0"/>
              </a:rPr>
              <a:t> </a:t>
            </a:r>
            <a:r>
              <a:rPr lang="en-US" sz="1700" dirty="0" err="1">
                <a:effectLst/>
                <a:latin typeface="Helvetica" pitchFamily="2" charset="0"/>
              </a:rPr>
              <a:t>pode</a:t>
            </a:r>
            <a:r>
              <a:rPr lang="en-US" sz="1700" dirty="0">
                <a:effectLst/>
                <a:latin typeface="Helvetica" pitchFamily="2" charset="0"/>
              </a:rPr>
              <a:t> ser... se </a:t>
            </a:r>
            <a:r>
              <a:rPr lang="en-US" sz="1700" dirty="0" err="1">
                <a:effectLst/>
                <a:latin typeface="Helvetica" pitchFamily="2" charset="0"/>
              </a:rPr>
              <a:t>encontra</a:t>
            </a:r>
            <a:r>
              <a:rPr lang="en-US" sz="1700" dirty="0">
                <a:effectLst/>
                <a:latin typeface="Helvetica" pitchFamily="2" charset="0"/>
              </a:rPr>
              <a:t>... </a:t>
            </a:r>
            <a:r>
              <a:rPr lang="en-US" sz="1700" dirty="0" err="1">
                <a:effectLst/>
                <a:latin typeface="Helvetica" pitchFamily="2" charset="0"/>
              </a:rPr>
              <a:t>onde</a:t>
            </a:r>
            <a:r>
              <a:rPr lang="en-US" sz="1700" dirty="0">
                <a:effectLst/>
                <a:latin typeface="Helvetica" pitchFamily="2" charset="0"/>
              </a:rPr>
              <a:t>? </a:t>
            </a:r>
            <a:r>
              <a:rPr lang="en-US" sz="1700" dirty="0" err="1">
                <a:effectLst/>
                <a:latin typeface="Helvetica" pitchFamily="2" charset="0"/>
              </a:rPr>
              <a:t>Justamente</a:t>
            </a:r>
            <a:r>
              <a:rPr lang="en-US" sz="1700" dirty="0">
                <a:effectLst/>
                <a:latin typeface="Helvetica" pitchFamily="2" charset="0"/>
              </a:rPr>
              <a:t> </a:t>
            </a:r>
            <a:r>
              <a:rPr lang="en-US" sz="1700" dirty="0" err="1">
                <a:effectLst/>
                <a:latin typeface="Helvetica" pitchFamily="2" charset="0"/>
              </a:rPr>
              <a:t>onde</a:t>
            </a:r>
            <a:r>
              <a:rPr lang="en-US" sz="1700" dirty="0">
                <a:effectLst/>
                <a:latin typeface="Helvetica" pitchFamily="2" charset="0"/>
              </a:rPr>
              <a:t> </a:t>
            </a:r>
            <a:r>
              <a:rPr lang="en-US" sz="1700" dirty="0" err="1">
                <a:effectLst/>
                <a:latin typeface="Helvetica" pitchFamily="2" charset="0"/>
              </a:rPr>
              <a:t>nós</a:t>
            </a:r>
            <a:r>
              <a:rPr lang="en-US" sz="1700" dirty="0">
                <a:latin typeface="Helvetica" pitchFamily="2" charset="0"/>
              </a:rPr>
              <a:t> </a:t>
            </a:r>
            <a:r>
              <a:rPr lang="en-US" sz="1700" dirty="0" err="1">
                <a:effectLst/>
                <a:latin typeface="Helvetica" pitchFamily="2" charset="0"/>
              </a:rPr>
              <a:t>nos</a:t>
            </a:r>
            <a:r>
              <a:rPr lang="en-US" sz="1700" dirty="0">
                <a:effectLst/>
                <a:latin typeface="Helvetica" pitchFamily="2" charset="0"/>
              </a:rPr>
              <a:t> </a:t>
            </a:r>
            <a:r>
              <a:rPr lang="en-US" sz="1700" dirty="0" err="1">
                <a:effectLst/>
                <a:latin typeface="Helvetica" pitchFamily="2" charset="0"/>
              </a:rPr>
              <a:t>encontramos</a:t>
            </a:r>
            <a:r>
              <a:rPr lang="en-US" sz="1700" dirty="0">
                <a:effectLst/>
                <a:latin typeface="Helvetica" pitchFamily="2" charset="0"/>
              </a:rPr>
              <a:t>!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existe</a:t>
            </a:r>
            <a:r>
              <a:rPr lang="en-US" sz="1700" dirty="0">
                <a:effectLst/>
                <a:latin typeface="Helvetica" pitchFamily="2" charset="0"/>
              </a:rPr>
              <a:t> um </a:t>
            </a:r>
            <a:r>
              <a:rPr lang="en-US" sz="1700" dirty="0" err="1">
                <a:effectLst/>
                <a:latin typeface="Helvetica" pitchFamily="2" charset="0"/>
              </a:rPr>
              <a:t>lugar</a:t>
            </a:r>
            <a:r>
              <a:rPr lang="en-US" sz="1700" dirty="0">
                <a:effectLst/>
                <a:latin typeface="Helvetica" pitchFamily="2" charset="0"/>
              </a:rPr>
              <a:t> </a:t>
            </a:r>
            <a:r>
              <a:rPr lang="en-US" sz="1700" dirty="0" err="1">
                <a:effectLst/>
                <a:latin typeface="Helvetica" pitchFamily="2" charset="0"/>
              </a:rPr>
              <a:t>aonde</a:t>
            </a:r>
            <a:r>
              <a:rPr lang="en-US" sz="1700" dirty="0">
                <a:effectLst/>
                <a:latin typeface="Helvetica" pitchFamily="2" charset="0"/>
              </a:rPr>
              <a:t> </a:t>
            </a:r>
            <a:r>
              <a:rPr lang="en-US" sz="1700" dirty="0" err="1">
                <a:effectLst/>
                <a:latin typeface="Helvetica" pitchFamily="2" charset="0"/>
              </a:rPr>
              <a:t>ir</a:t>
            </a:r>
            <a:r>
              <a:rPr lang="en-US" sz="1700" dirty="0">
                <a:effectLst/>
                <a:latin typeface="Helvetica" pitchFamily="2" charset="0"/>
              </a:rPr>
              <a:t> para </a:t>
            </a:r>
            <a:r>
              <a:rPr lang="en-US" sz="1700" dirty="0" err="1">
                <a:effectLst/>
                <a:latin typeface="Helvetica" pitchFamily="2" charset="0"/>
              </a:rPr>
              <a:t>encontrar</a:t>
            </a:r>
            <a:r>
              <a:rPr lang="en-US" sz="1700" dirty="0">
                <a:latin typeface="Helvetica" pitchFamily="2" charset="0"/>
              </a:rPr>
              <a:t> </a:t>
            </a:r>
            <a:r>
              <a:rPr lang="en-US" sz="1700" dirty="0">
                <a:effectLst/>
                <a:latin typeface="Helvetica" pitchFamily="2" charset="0"/>
              </a:rPr>
              <a:t>a Deus, e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existe</a:t>
            </a:r>
            <a:r>
              <a:rPr lang="en-US" sz="1700" dirty="0">
                <a:effectLst/>
                <a:latin typeface="Helvetica" pitchFamily="2" charset="0"/>
              </a:rPr>
              <a:t> um </a:t>
            </a:r>
            <a:r>
              <a:rPr lang="en-US" sz="1700" dirty="0" err="1">
                <a:effectLst/>
                <a:latin typeface="Helvetica" pitchFamily="2" charset="0"/>
              </a:rPr>
              <a:t>lugar</a:t>
            </a:r>
            <a:r>
              <a:rPr lang="en-US" sz="1700" dirty="0">
                <a:effectLst/>
                <a:latin typeface="Helvetica" pitchFamily="2" charset="0"/>
              </a:rPr>
              <a:t> </a:t>
            </a:r>
            <a:r>
              <a:rPr lang="en-US" sz="1700" dirty="0" err="1">
                <a:effectLst/>
                <a:latin typeface="Helvetica" pitchFamily="2" charset="0"/>
              </a:rPr>
              <a:t>aonde</a:t>
            </a:r>
            <a:r>
              <a:rPr lang="en-US" sz="1700" dirty="0">
                <a:effectLst/>
                <a:latin typeface="Helvetica" pitchFamily="2" charset="0"/>
              </a:rPr>
              <a:t> </a:t>
            </a:r>
            <a:r>
              <a:rPr lang="en-US" sz="1700" dirty="0" err="1">
                <a:effectLst/>
                <a:latin typeface="Helvetica" pitchFamily="2" charset="0"/>
              </a:rPr>
              <a:t>não</a:t>
            </a:r>
            <a:r>
              <a:rPr lang="en-US" sz="1700" dirty="0">
                <a:effectLst/>
                <a:latin typeface="Helvetica" pitchFamily="2" charset="0"/>
              </a:rPr>
              <a:t> </a:t>
            </a:r>
            <a:r>
              <a:rPr lang="en-US" sz="1700" dirty="0" err="1">
                <a:effectLst/>
                <a:latin typeface="Helvetica" pitchFamily="2" charset="0"/>
              </a:rPr>
              <a:t>ir.</a:t>
            </a:r>
            <a:r>
              <a:rPr lang="en-US" sz="1700" dirty="0">
                <a:effectLst/>
                <a:latin typeface="Helvetica" pitchFamily="2" charset="0"/>
              </a:rPr>
              <a:t> </a:t>
            </a:r>
            <a:r>
              <a:rPr lang="en-US" sz="1700" dirty="0" err="1">
                <a:effectLst/>
                <a:latin typeface="Helvetica" pitchFamily="2" charset="0"/>
              </a:rPr>
              <a:t>É</a:t>
            </a:r>
            <a:r>
              <a:rPr lang="en-US" sz="1700" dirty="0">
                <a:effectLst/>
                <a:latin typeface="Helvetica" pitchFamily="2" charset="0"/>
              </a:rPr>
              <a:t> </a:t>
            </a:r>
            <a:r>
              <a:rPr lang="en-US" sz="1700" dirty="0" err="1">
                <a:effectLst/>
                <a:latin typeface="Helvetica" pitchFamily="2" charset="0"/>
              </a:rPr>
              <a:t>na</a:t>
            </a:r>
            <a:r>
              <a:rPr lang="en-US" sz="1700" dirty="0">
                <a:latin typeface="Helvetica" pitchFamily="2" charset="0"/>
              </a:rPr>
              <a:t> </a:t>
            </a:r>
            <a:r>
              <a:rPr lang="en-US" sz="1700" dirty="0" err="1">
                <a:effectLst/>
                <a:latin typeface="Helvetica" pitchFamily="2" charset="0"/>
              </a:rPr>
              <a:t>vida</a:t>
            </a:r>
            <a:r>
              <a:rPr lang="en-US" sz="1700" dirty="0">
                <a:effectLst/>
                <a:latin typeface="Helvetica" pitchFamily="2" charset="0"/>
              </a:rPr>
              <a:t> </a:t>
            </a:r>
            <a:r>
              <a:rPr lang="en-US" sz="1700" dirty="0" err="1">
                <a:effectLst/>
                <a:latin typeface="Helvetica" pitchFamily="2" charset="0"/>
              </a:rPr>
              <a:t>diária</a:t>
            </a:r>
            <a:r>
              <a:rPr lang="en-US" sz="1700" dirty="0">
                <a:effectLst/>
                <a:latin typeface="Helvetica" pitchFamily="2" charset="0"/>
              </a:rPr>
              <a:t> </a:t>
            </a:r>
            <a:r>
              <a:rPr lang="en-US" sz="1700" dirty="0" err="1">
                <a:effectLst/>
                <a:latin typeface="Helvetica" pitchFamily="2" charset="0"/>
              </a:rPr>
              <a:t>onde</a:t>
            </a:r>
            <a:r>
              <a:rPr lang="en-US" sz="1700" dirty="0">
                <a:effectLst/>
                <a:latin typeface="Helvetica" pitchFamily="2" charset="0"/>
              </a:rPr>
              <a:t> Deus </a:t>
            </a:r>
            <a:r>
              <a:rPr lang="en-US" sz="1700" dirty="0" err="1">
                <a:effectLst/>
                <a:latin typeface="Helvetica" pitchFamily="2" charset="0"/>
              </a:rPr>
              <a:t>está</a:t>
            </a:r>
            <a:r>
              <a:rPr lang="en-US" sz="1700" dirty="0">
                <a:effectLst/>
                <a:latin typeface="Helvetica" pitchFamily="2" charset="0"/>
              </a:rPr>
              <a:t> </a:t>
            </a:r>
            <a:r>
              <a:rPr lang="en-US" sz="1700" dirty="0" err="1">
                <a:effectLst/>
                <a:latin typeface="Helvetica" pitchFamily="2" charset="0"/>
              </a:rPr>
              <a:t>mais</a:t>
            </a:r>
            <a:r>
              <a:rPr lang="en-US" sz="1700" dirty="0">
                <a:effectLst/>
                <a:latin typeface="Helvetica" pitchFamily="2" charset="0"/>
              </a:rPr>
              <a:t> </a:t>
            </a:r>
            <a:r>
              <a:rPr lang="en-US" sz="1700" dirty="0" err="1">
                <a:effectLst/>
                <a:latin typeface="Helvetica" pitchFamily="2" charset="0"/>
              </a:rPr>
              <a:t>ativo</a:t>
            </a:r>
            <a:r>
              <a:rPr lang="en-US" sz="1700" dirty="0">
                <a:effectLst/>
                <a:latin typeface="Helvetica" pitchFamily="2" charset="0"/>
              </a:rPr>
              <a:t> e </a:t>
            </a:r>
            <a:r>
              <a:rPr lang="en-US" sz="1700" dirty="0" err="1">
                <a:effectLst/>
                <a:latin typeface="Helvetica" pitchFamily="2" charset="0"/>
              </a:rPr>
              <a:t>onde</a:t>
            </a:r>
            <a:r>
              <a:rPr lang="en-US" sz="1700" dirty="0">
                <a:effectLst/>
                <a:latin typeface="Helvetica" pitchFamily="2" charset="0"/>
              </a:rPr>
              <a:t> </a:t>
            </a:r>
            <a:r>
              <a:rPr lang="en-US" sz="1700" dirty="0" err="1">
                <a:effectLst/>
                <a:latin typeface="Helvetica" pitchFamily="2" charset="0"/>
              </a:rPr>
              <a:t>encontraremos</a:t>
            </a:r>
            <a:r>
              <a:rPr lang="en-US" sz="1700" dirty="0">
                <a:latin typeface="Helvetica" pitchFamily="2" charset="0"/>
              </a:rPr>
              <a:t> </a:t>
            </a:r>
            <a:r>
              <a:rPr lang="en-US" sz="1700" dirty="0">
                <a:effectLst/>
                <a:latin typeface="Helvetica" pitchFamily="2" charset="0"/>
              </a:rPr>
              <a:t>o </a:t>
            </a:r>
            <a:r>
              <a:rPr lang="en-US" sz="1700" dirty="0" err="1">
                <a:effectLst/>
                <a:latin typeface="Helvetica" pitchFamily="2" charset="0"/>
              </a:rPr>
              <a:t>sagrado</a:t>
            </a:r>
            <a:r>
              <a:rPr lang="en-US" sz="1700" dirty="0">
                <a:effectLst/>
                <a:latin typeface="Helvetica" pitchFamily="2" charset="0"/>
              </a:rPr>
              <a:t>.</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09" y="61590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Picture 4" descr="A picture containing candle&#10;&#10;Description automatically generated">
            <a:extLst>
              <a:ext uri="{FF2B5EF4-FFF2-40B4-BE49-F238E27FC236}">
                <a16:creationId xmlns:a16="http://schemas.microsoft.com/office/drawing/2014/main" id="{FBF55E4D-C2E7-84E1-28AE-8653C6055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8520" y="329076"/>
            <a:ext cx="7987749" cy="5572649"/>
          </a:xfrm>
          <a:prstGeom prst="rect">
            <a:avLst/>
          </a:prstGeom>
        </p:spPr>
      </p:pic>
      <p:sp>
        <p:nvSpPr>
          <p:cNvPr id="8" name="TextBox 7">
            <a:extLst>
              <a:ext uri="{FF2B5EF4-FFF2-40B4-BE49-F238E27FC236}">
                <a16:creationId xmlns:a16="http://schemas.microsoft.com/office/drawing/2014/main" id="{900D44D7-9220-85F7-A308-2F5D0970063A}"/>
              </a:ext>
            </a:extLst>
          </p:cNvPr>
          <p:cNvSpPr txBox="1"/>
          <p:nvPr/>
        </p:nvSpPr>
        <p:spPr>
          <a:xfrm>
            <a:off x="3199572" y="6234940"/>
            <a:ext cx="6097656" cy="369332"/>
          </a:xfrm>
          <a:prstGeom prst="rect">
            <a:avLst/>
          </a:prstGeom>
          <a:noFill/>
        </p:spPr>
        <p:txBody>
          <a:bodyPr wrap="square">
            <a:spAutoFit/>
          </a:bodyPr>
          <a:lstStyle/>
          <a:p>
            <a:pPr algn="r"/>
            <a:r>
              <a:rPr lang="es-ES" sz="1800" dirty="0">
                <a:solidFill>
                  <a:srgbClr val="000000"/>
                </a:solidFill>
                <a:effectLst/>
                <a:latin typeface="Arial" panose="020B0604020202020204" pitchFamily="34" charset="0"/>
                <a:ea typeface="Times New Roman" panose="02020603050405020304" pitchFamily="18" charset="0"/>
              </a:rPr>
              <a:t>ESTAMOS EN ORACIÓN</a:t>
            </a:r>
            <a:endParaRPr lang="en-D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942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7015"/>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728346" y="337157"/>
            <a:ext cx="7362964" cy="661719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r>
              <a:rPr lang="es-ES_tradnl" sz="2400" dirty="0">
                <a:effectLst/>
                <a:latin typeface="Helvetica" pitchFamily="2" charset="0"/>
              </a:rPr>
              <a:t>Salmo 37 (36) </a:t>
            </a:r>
            <a:r>
              <a:rPr lang="es-ES_tradnl" sz="2400" dirty="0">
                <a:latin typeface="Helvetica" pitchFamily="2" charset="0"/>
              </a:rPr>
              <a:t>3</a:t>
            </a:r>
            <a:r>
              <a:rPr lang="es-ES_tradnl" sz="2400" dirty="0">
                <a:effectLst/>
                <a:latin typeface="Helvetica" pitchFamily="2" charset="0"/>
              </a:rPr>
              <a:t>-7,11,16</a:t>
            </a:r>
          </a:p>
          <a:p>
            <a:pPr algn="just"/>
            <a:endParaRPr lang="es-ES_tradnl" sz="2400" dirty="0">
              <a:effectLst/>
              <a:latin typeface="Helvetica" pitchFamily="2" charset="0"/>
            </a:endParaRPr>
          </a:p>
          <a:p>
            <a:pPr>
              <a:spcBef>
                <a:spcPts val="600"/>
              </a:spcBef>
            </a:pPr>
            <a:r>
              <a:rPr lang="es-ES_tradnl" sz="2000" dirty="0">
                <a:latin typeface="Helvetica" pitchFamily="2" charset="0"/>
                <a:cs typeface="Calibri Light" panose="020F0302020204030204" pitchFamily="34" charset="0"/>
              </a:rPr>
              <a:t>Confía en el Señor y práctica el bien;</a:t>
            </a:r>
          </a:p>
          <a:p>
            <a:pPr>
              <a:spcBef>
                <a:spcPts val="600"/>
              </a:spcBef>
            </a:pPr>
            <a:r>
              <a:rPr lang="es-ES_tradnl" sz="2000" dirty="0">
                <a:latin typeface="Helvetica" pitchFamily="2" charset="0"/>
                <a:cs typeface="Calibri Light" panose="020F0302020204030204" pitchFamily="34" charset="0"/>
              </a:rPr>
              <a:t>habita en la tierra y vive tranquilo:</a:t>
            </a:r>
          </a:p>
          <a:p>
            <a:pPr>
              <a:spcBef>
                <a:spcPts val="600"/>
              </a:spcBef>
            </a:pPr>
            <a:r>
              <a:rPr lang="es-ES_tradnl" sz="2000" dirty="0">
                <a:latin typeface="Helvetica" pitchFamily="2" charset="0"/>
                <a:cs typeface="Calibri Light" panose="020F0302020204030204" pitchFamily="34" charset="0"/>
              </a:rPr>
              <a:t>que el Señor sea tu único deleite,</a:t>
            </a:r>
          </a:p>
          <a:p>
            <a:pPr>
              <a:spcBef>
                <a:spcPts val="600"/>
              </a:spcBef>
            </a:pPr>
            <a:r>
              <a:rPr lang="es-ES_tradnl" sz="2000" dirty="0">
                <a:latin typeface="Helvetica" pitchFamily="2" charset="0"/>
                <a:cs typeface="Calibri Light" panose="020F0302020204030204" pitchFamily="34" charset="0"/>
              </a:rPr>
              <a:t>y él colmará los deseos de tu corazón.</a:t>
            </a:r>
          </a:p>
          <a:p>
            <a:pPr>
              <a:spcBef>
                <a:spcPts val="600"/>
              </a:spcBef>
            </a:pPr>
            <a:r>
              <a:rPr lang="es-ES_tradnl" sz="2000" dirty="0">
                <a:latin typeface="Helvetica" pitchFamily="2" charset="0"/>
                <a:cs typeface="Calibri Light" panose="020F0302020204030204" pitchFamily="34" charset="0"/>
              </a:rPr>
              <a:t>Encomienda tu suerte al Señor,</a:t>
            </a:r>
          </a:p>
          <a:p>
            <a:pPr>
              <a:spcBef>
                <a:spcPts val="600"/>
              </a:spcBef>
            </a:pPr>
            <a:r>
              <a:rPr lang="es-ES_tradnl" sz="2000" dirty="0">
                <a:latin typeface="Helvetica" pitchFamily="2" charset="0"/>
                <a:cs typeface="Calibri Light" panose="020F0302020204030204" pitchFamily="34" charset="0"/>
              </a:rPr>
              <a:t>confía en él, y él hará su obra;</a:t>
            </a:r>
          </a:p>
          <a:p>
            <a:pPr>
              <a:spcBef>
                <a:spcPts val="600"/>
              </a:spcBef>
            </a:pPr>
            <a:r>
              <a:rPr lang="es-ES_tradnl" sz="2000" dirty="0">
                <a:latin typeface="Helvetica" pitchFamily="2" charset="0"/>
                <a:cs typeface="Calibri Light" panose="020F0302020204030204" pitchFamily="34" charset="0"/>
              </a:rPr>
              <a:t>hará brillar tu justicia como el sol</a:t>
            </a:r>
          </a:p>
          <a:p>
            <a:pPr>
              <a:spcBef>
                <a:spcPts val="600"/>
              </a:spcBef>
            </a:pPr>
            <a:r>
              <a:rPr lang="es-ES_tradnl" sz="2000" dirty="0">
                <a:latin typeface="Helvetica" pitchFamily="2" charset="0"/>
                <a:cs typeface="Calibri Light" panose="020F0302020204030204" pitchFamily="34" charset="0"/>
              </a:rPr>
              <a:t>y tu derecho, como la luz del mediodía.</a:t>
            </a:r>
          </a:p>
          <a:p>
            <a:pPr>
              <a:spcBef>
                <a:spcPts val="600"/>
              </a:spcBef>
            </a:pPr>
            <a:r>
              <a:rPr lang="es-ES_tradnl" sz="2000" dirty="0">
                <a:latin typeface="Helvetica" pitchFamily="2" charset="0"/>
                <a:cs typeface="Calibri Light" panose="020F0302020204030204" pitchFamily="34" charset="0"/>
              </a:rPr>
              <a:t>Descansa en el Señor y espera en él</a:t>
            </a:r>
            <a:r>
              <a:rPr lang="es-ES_tradnl" sz="2000" b="0" dirty="0">
                <a:solidFill>
                  <a:srgbClr val="444444"/>
                </a:solidFill>
                <a:effectLst/>
                <a:latin typeface="Helvetica" pitchFamily="2" charset="0"/>
              </a:rPr>
              <a:t>.</a:t>
            </a:r>
            <a:endParaRPr lang="es-ES_tradnl" sz="2000" dirty="0">
              <a:solidFill>
                <a:srgbClr val="444444"/>
              </a:solidFill>
              <a:latin typeface="Helvetica" pitchFamily="2" charset="0"/>
            </a:endParaRPr>
          </a:p>
          <a:p>
            <a:pPr algn="l"/>
            <a:r>
              <a:rPr lang="es-ES_tradnl" sz="2000" b="0" i="0" u="none" strike="noStrike" dirty="0">
                <a:solidFill>
                  <a:srgbClr val="444444"/>
                </a:solidFill>
                <a:effectLst/>
                <a:latin typeface="Helvetica" pitchFamily="2" charset="0"/>
              </a:rPr>
              <a:t>Los humildes heredarán la tierra y será grande su prosperidad.</a:t>
            </a:r>
          </a:p>
          <a:p>
            <a:pPr algn="l"/>
            <a:r>
              <a:rPr lang="es-ES_tradnl" sz="2000" b="0" i="0" u="none" strike="noStrike" dirty="0">
                <a:solidFill>
                  <a:srgbClr val="444444"/>
                </a:solidFill>
                <a:effectLst/>
                <a:latin typeface="Helvetica" pitchFamily="2" charset="0"/>
              </a:rPr>
              <a:t>Al que es justo le va mejor con poco que al malvado con toda su riqueza</a:t>
            </a:r>
            <a:r>
              <a:rPr lang="es-ES_tradnl" sz="2000" dirty="0">
                <a:solidFill>
                  <a:srgbClr val="444444"/>
                </a:solidFill>
                <a:latin typeface="Helvetica" pitchFamily="2" charset="0"/>
              </a:rPr>
              <a:t>.</a:t>
            </a:r>
            <a:endParaRPr lang="es-ES_tradnl" sz="2000" b="0" dirty="0">
              <a:solidFill>
                <a:srgbClr val="444444"/>
              </a:solidFill>
              <a:effectLst/>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3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78967"/>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55023" y="478967"/>
            <a:ext cx="7362964" cy="6601807"/>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endParaRPr lang="es-ES_tradnl" sz="2400" dirty="0">
              <a:effectLst/>
              <a:latin typeface="Helvetica" pitchFamily="2" charset="0"/>
            </a:endParaRPr>
          </a:p>
          <a:p>
            <a:pPr algn="just"/>
            <a:endParaRPr lang="es-ES_tradnl" sz="2000" dirty="0">
              <a:latin typeface="Helvetica" pitchFamily="2" charset="0"/>
            </a:endParaRPr>
          </a:p>
          <a:p>
            <a:pPr algn="just"/>
            <a:r>
              <a:rPr lang="es-ES_tradnl" sz="2000" dirty="0">
                <a:effectLst/>
                <a:latin typeface="Helvetica" pitchFamily="2" charset="0"/>
              </a:rPr>
              <a:t>Salmo 37 (36) </a:t>
            </a:r>
            <a:r>
              <a:rPr lang="es-ES_tradnl" sz="2000" dirty="0">
                <a:latin typeface="Helvetica" pitchFamily="2" charset="0"/>
              </a:rPr>
              <a:t>3</a:t>
            </a:r>
            <a:r>
              <a:rPr lang="es-ES_tradnl" sz="2000" dirty="0">
                <a:effectLst/>
                <a:latin typeface="Helvetica" pitchFamily="2" charset="0"/>
              </a:rPr>
              <a:t>-7,11,16</a:t>
            </a:r>
          </a:p>
          <a:p>
            <a:pPr algn="just"/>
            <a:endParaRPr lang="en-US" sz="2000" dirty="0">
              <a:effectLst/>
              <a:latin typeface="Helvetica" pitchFamily="2" charset="0"/>
            </a:endParaRPr>
          </a:p>
          <a:p>
            <a:pPr>
              <a:spcBef>
                <a:spcPts val="600"/>
              </a:spcBef>
            </a:pPr>
            <a:r>
              <a:rPr lang="en-US" sz="2000" dirty="0">
                <a:latin typeface="Helvetica" pitchFamily="2" charset="0"/>
                <a:cs typeface="Calibri Light" panose="020F0302020204030204" pitchFamily="34" charset="0"/>
              </a:rPr>
              <a:t>E</a:t>
            </a:r>
            <a:r>
              <a:rPr lang="pt-BR" sz="2000" dirty="0" err="1">
                <a:latin typeface="Helvetica" pitchFamily="2" charset="0"/>
                <a:cs typeface="Calibri Light" panose="020F0302020204030204" pitchFamily="34" charset="0"/>
              </a:rPr>
              <a:t>spera</a:t>
            </a:r>
            <a:r>
              <a:rPr lang="pt-BR" sz="2000" dirty="0">
                <a:latin typeface="Helvetica" pitchFamily="2" charset="0"/>
                <a:cs typeface="Calibri Light" panose="020F0302020204030204" pitchFamily="34" charset="0"/>
              </a:rPr>
              <a:t> no Senhor e faze o bem; habitarás a terra em plena segurança. </a:t>
            </a:r>
          </a:p>
          <a:p>
            <a:pPr>
              <a:spcBef>
                <a:spcPts val="600"/>
              </a:spcBef>
            </a:pPr>
            <a:r>
              <a:rPr lang="pt-BR" sz="2000" dirty="0">
                <a:latin typeface="Helvetica" pitchFamily="2" charset="0"/>
                <a:cs typeface="Calibri Light" panose="020F0302020204030204" pitchFamily="34" charset="0"/>
              </a:rPr>
              <a:t>Põe tuas delícias no Senhor, e os desejos do teu coração ele atenderá. </a:t>
            </a:r>
          </a:p>
          <a:p>
            <a:pPr>
              <a:spcBef>
                <a:spcPts val="600"/>
              </a:spcBef>
            </a:pPr>
            <a:r>
              <a:rPr lang="pt-BR" sz="2000" dirty="0">
                <a:latin typeface="Helvetica" pitchFamily="2" charset="0"/>
                <a:cs typeface="Calibri Light" panose="020F0302020204030204" pitchFamily="34" charset="0"/>
              </a:rPr>
              <a:t>Confia ao Senhor a tua sorte, espera nele, e ele agirá. </a:t>
            </a:r>
          </a:p>
          <a:p>
            <a:pPr>
              <a:spcBef>
                <a:spcPts val="600"/>
              </a:spcBef>
            </a:pPr>
            <a:r>
              <a:rPr lang="pt-BR" sz="2000" dirty="0">
                <a:latin typeface="Helvetica" pitchFamily="2" charset="0"/>
                <a:cs typeface="Calibri Light" panose="020F0302020204030204" pitchFamily="34" charset="0"/>
              </a:rPr>
              <a:t>Como a luz, fará brilhar a tua justiça; e como o sol do meio-dia, o teu direito. </a:t>
            </a:r>
          </a:p>
          <a:p>
            <a:pPr>
              <a:spcBef>
                <a:spcPts val="600"/>
              </a:spcBef>
            </a:pPr>
            <a:r>
              <a:rPr lang="pt-BR" sz="2000" dirty="0">
                <a:latin typeface="Helvetica" pitchFamily="2" charset="0"/>
                <a:cs typeface="Calibri Light" panose="020F0302020204030204" pitchFamily="34" charset="0"/>
              </a:rPr>
              <a:t>Em silêncio, abandona-te ao Senhor, põe tua esperança nele.</a:t>
            </a:r>
          </a:p>
          <a:p>
            <a:pPr>
              <a:spcBef>
                <a:spcPts val="600"/>
              </a:spcBef>
            </a:pPr>
            <a:r>
              <a:rPr lang="pt-PT" sz="2000" dirty="0">
                <a:latin typeface="Helvetica" pitchFamily="2" charset="0"/>
              </a:rPr>
              <a:t>Os humildes herdarão a terra e sua prosperidade será grande. Os justos se saem melhor com pouco do que os ímpios com toda a sua riqueza.</a:t>
            </a:r>
            <a:br>
              <a:rPr lang="en-US" sz="2000" dirty="0">
                <a:latin typeface="Helvetica" pitchFamily="2" charset="0"/>
              </a:rPr>
            </a:br>
            <a:endParaRPr lang="es-AR" sz="2000" i="1"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3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427126" y="321026"/>
            <a:ext cx="7790861" cy="543225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Septiembre 1</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2400" dirty="0">
              <a:latin typeface="Helvetica" pitchFamily="2" charset="0"/>
            </a:endParaRPr>
          </a:p>
          <a:p>
            <a:pPr algn="just"/>
            <a:r>
              <a:rPr lang="es-ES_tradnl" dirty="0">
                <a:effectLst/>
                <a:latin typeface="Helvetica" pitchFamily="2" charset="0"/>
              </a:rPr>
              <a:t>Cómo sabemos gracias a la gran obra de Galileo, la tierra no es el centro del universo, y menos aún nosotros. Pero ver el universo desde la perspectiva del yo es verlo al revés, o boca abajo, o no verlo en absoluto. Esto es grave, aunque ha sido así desde Adán y Eva. </a:t>
            </a:r>
          </a:p>
          <a:p>
            <a:pPr algn="just"/>
            <a:endParaRPr lang="es-ES_tradnl" dirty="0">
              <a:latin typeface="Helvetica" pitchFamily="2" charset="0"/>
            </a:endParaRPr>
          </a:p>
          <a:p>
            <a:pPr algn="just"/>
            <a:r>
              <a:rPr lang="es-ES_tradnl" dirty="0">
                <a:effectLst/>
                <a:latin typeface="Helvetica" pitchFamily="2" charset="0"/>
              </a:rPr>
              <a:t>Es lo que podríamos llamar el dilema humano, o la condición humana. Es la forma en la que somos nosotros, no la forma en la que son las cosas o la realidad. Este cambio radical en nuestra idea de Dios, de Jesucristo, de la Iglesia, del camino espiritual – el cambio radical de nuestras ideas – marca el verdadero comienzo del camino espiritual, que no es acerca de algo, sino un camino - como dijo Jesús – hacia lo desconocido. Pero lo desconocido es donde en realidad está Dios.</a:t>
            </a:r>
            <a:endParaRPr lang="es-ES_tradnl" sz="2000" dirty="0">
              <a:effectLst/>
              <a:latin typeface="Helvetica" pitchFamily="2" charset="0"/>
            </a:endParaRPr>
          </a:p>
          <a:p>
            <a:pPr algn="just"/>
            <a:endParaRPr lang="es-ES_tradnl" sz="2400"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1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750DC3C-BC0C-46D7-8CA7-6AF2346DD297}"/>
              </a:ext>
            </a:extLst>
          </p:cNvPr>
          <p:cNvPicPr/>
          <p:nvPr/>
        </p:nvPicPr>
        <p:blipFill>
          <a:blip r:embed="rId2">
            <a:alphaModFix amt="55000"/>
            <a:extLst>
              <a:ext uri="{28A0092B-C50C-407E-A947-70E740481C1C}">
                <a14:useLocalDpi xmlns:a14="http://schemas.microsoft.com/office/drawing/2010/main" val="0"/>
              </a:ext>
            </a:extLst>
          </a:blip>
          <a:stretch>
            <a:fillRect/>
          </a:stretch>
        </p:blipFill>
        <p:spPr>
          <a:xfrm>
            <a:off x="401320" y="225107"/>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177800" y="152400"/>
            <a:ext cx="8269516" cy="5740033"/>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a:t>
            </a:r>
          </a:p>
          <a:p>
            <a:pPr>
              <a:spcBef>
                <a:spcPts val="600"/>
              </a:spcBef>
            </a:pPr>
            <a:r>
              <a:rPr lang="pt-PT" sz="2800" dirty="0"/>
              <a:t>                       contemplativa.     	</a:t>
            </a:r>
            <a:r>
              <a:rPr lang="pt-PT" sz="2800" dirty="0" err="1"/>
              <a:t>Septiembre</a:t>
            </a:r>
            <a:r>
              <a:rPr lang="pt-PT" sz="2800" dirty="0"/>
              <a:t> 1</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a:t>
            </a:r>
          </a:p>
          <a:p>
            <a:pPr algn="just"/>
            <a:endParaRPr lang="es-AR" dirty="0">
              <a:latin typeface="Helvetica" pitchFamily="2" charset="0"/>
              <a:cs typeface="Calibri Light" panose="020F0302020204030204" pitchFamily="34" charset="0"/>
            </a:endParaRPr>
          </a:p>
          <a:p>
            <a:pPr algn="just"/>
            <a:r>
              <a:rPr lang="en-US" dirty="0">
                <a:effectLst/>
                <a:latin typeface="Helvetica" pitchFamily="2" charset="0"/>
              </a:rPr>
              <a:t>Como </a:t>
            </a:r>
            <a:r>
              <a:rPr lang="en-US" dirty="0" err="1">
                <a:effectLst/>
                <a:latin typeface="Helvetica" pitchFamily="2" charset="0"/>
              </a:rPr>
              <a:t>sabemos</a:t>
            </a:r>
            <a:r>
              <a:rPr lang="en-US" dirty="0">
                <a:effectLst/>
                <a:latin typeface="Helvetica" pitchFamily="2" charset="0"/>
              </a:rPr>
              <a:t>, </a:t>
            </a:r>
            <a:r>
              <a:rPr lang="en-US" dirty="0" err="1">
                <a:effectLst/>
                <a:latin typeface="Helvetica" pitchFamily="2" charset="0"/>
              </a:rPr>
              <a:t>graças</a:t>
            </a:r>
            <a:r>
              <a:rPr lang="en-US" dirty="0">
                <a:effectLst/>
                <a:latin typeface="Helvetica" pitchFamily="2" charset="0"/>
              </a:rPr>
              <a:t>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grande</a:t>
            </a:r>
            <a:r>
              <a:rPr lang="en-US" dirty="0">
                <a:effectLst/>
                <a:latin typeface="Helvetica" pitchFamily="2" charset="0"/>
              </a:rPr>
              <a:t> </a:t>
            </a:r>
            <a:r>
              <a:rPr lang="en-US" dirty="0" err="1">
                <a:effectLst/>
                <a:latin typeface="Helvetica" pitchFamily="2" charset="0"/>
              </a:rPr>
              <a:t>obra</a:t>
            </a:r>
            <a:r>
              <a:rPr lang="en-US" dirty="0">
                <a:effectLst/>
                <a:latin typeface="Helvetica" pitchFamily="2" charset="0"/>
              </a:rPr>
              <a:t> de </a:t>
            </a:r>
            <a:r>
              <a:rPr lang="en-US" dirty="0" err="1">
                <a:effectLst/>
                <a:latin typeface="Helvetica" pitchFamily="2" charset="0"/>
              </a:rPr>
              <a:t>Galileu</a:t>
            </a:r>
            <a:r>
              <a:rPr lang="en-US" dirty="0">
                <a:effectLst/>
                <a:latin typeface="Helvetica" pitchFamily="2" charset="0"/>
              </a:rPr>
              <a:t>, a Terra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o </a:t>
            </a:r>
            <a:r>
              <a:rPr lang="en-US" dirty="0" err="1">
                <a:effectLst/>
                <a:latin typeface="Helvetica" pitchFamily="2" charset="0"/>
              </a:rPr>
              <a:t>centro</a:t>
            </a:r>
            <a:r>
              <a:rPr lang="en-US" dirty="0">
                <a:effectLst/>
                <a:latin typeface="Helvetica" pitchFamily="2" charset="0"/>
              </a:rPr>
              <a:t> do </a:t>
            </a:r>
            <a:r>
              <a:rPr lang="en-US" dirty="0" err="1">
                <a:effectLst/>
                <a:latin typeface="Helvetica" pitchFamily="2" charset="0"/>
              </a:rPr>
              <a:t>universo</a:t>
            </a:r>
            <a:r>
              <a:rPr lang="en-US" dirty="0">
                <a:effectLst/>
                <a:latin typeface="Helvetica" pitchFamily="2" charset="0"/>
              </a:rPr>
              <a:t>, 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ainda</a:t>
            </a:r>
            <a:r>
              <a:rPr lang="en-US" dirty="0">
                <a:effectLst/>
                <a:latin typeface="Helvetica" pitchFamily="2" charset="0"/>
              </a:rPr>
              <a:t> </a:t>
            </a:r>
            <a:r>
              <a:rPr lang="en-US" dirty="0" err="1">
                <a:effectLst/>
                <a:latin typeface="Helvetica" pitchFamily="2" charset="0"/>
              </a:rPr>
              <a:t>menos</a:t>
            </a:r>
            <a:r>
              <a:rPr lang="en-US" dirty="0">
                <a:effectLst/>
                <a:latin typeface="Helvetica" pitchFamily="2" charset="0"/>
              </a:rPr>
              <a:t>. </a:t>
            </a:r>
            <a:r>
              <a:rPr lang="en-US" dirty="0" err="1">
                <a:effectLst/>
                <a:latin typeface="Helvetica" pitchFamily="2" charset="0"/>
              </a:rPr>
              <a:t>Porém</a:t>
            </a:r>
            <a:r>
              <a:rPr lang="en-US" dirty="0">
                <a:effectLst/>
                <a:latin typeface="Helvetica" pitchFamily="2" charset="0"/>
              </a:rPr>
              <a:t>, </a:t>
            </a:r>
            <a:r>
              <a:rPr lang="en-US" dirty="0" err="1">
                <a:effectLst/>
                <a:latin typeface="Helvetica" pitchFamily="2" charset="0"/>
              </a:rPr>
              <a:t>ver</a:t>
            </a:r>
            <a:r>
              <a:rPr lang="en-US" dirty="0">
                <a:effectLst/>
                <a:latin typeface="Helvetica" pitchFamily="2" charset="0"/>
              </a:rPr>
              <a:t> o </a:t>
            </a:r>
            <a:r>
              <a:rPr lang="en-US" dirty="0" err="1">
                <a:effectLst/>
                <a:latin typeface="Helvetica" pitchFamily="2" charset="0"/>
              </a:rPr>
              <a:t>universo</a:t>
            </a:r>
            <a:r>
              <a:rPr lang="en-US" dirty="0">
                <a:effectLst/>
                <a:latin typeface="Helvetica" pitchFamily="2" charset="0"/>
              </a:rPr>
              <a:t> a </a:t>
            </a:r>
            <a:r>
              <a:rPr lang="en-US" dirty="0" err="1">
                <a:effectLst/>
                <a:latin typeface="Helvetica" pitchFamily="2" charset="0"/>
              </a:rPr>
              <a:t>partir</a:t>
            </a:r>
            <a:r>
              <a:rPr lang="en-US" dirty="0">
                <a:effectLst/>
                <a:latin typeface="Helvetica" pitchFamily="2" charset="0"/>
              </a:rPr>
              <a:t> da </a:t>
            </a:r>
            <a:r>
              <a:rPr lang="en-US" dirty="0" err="1">
                <a:effectLst/>
                <a:latin typeface="Helvetica" pitchFamily="2" charset="0"/>
              </a:rPr>
              <a:t>perspectiva</a:t>
            </a:r>
            <a:r>
              <a:rPr lang="en-US" dirty="0">
                <a:effectLst/>
                <a:latin typeface="Helvetica" pitchFamily="2" charset="0"/>
              </a:rPr>
              <a:t> do </a:t>
            </a:r>
            <a:r>
              <a:rPr lang="en-US" dirty="0" err="1">
                <a:effectLst/>
                <a:latin typeface="Helvetica" pitchFamily="2" charset="0"/>
              </a:rPr>
              <a:t>eu</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vê</a:t>
            </a:r>
            <a:r>
              <a:rPr lang="en-US" dirty="0">
                <a:effectLst/>
                <a:latin typeface="Helvetica" pitchFamily="2" charset="0"/>
              </a:rPr>
              <a:t>-lo </a:t>
            </a:r>
            <a:r>
              <a:rPr lang="en-US" dirty="0" err="1">
                <a:effectLst/>
                <a:latin typeface="Helvetica" pitchFamily="2" charset="0"/>
              </a:rPr>
              <a:t>pelo</a:t>
            </a:r>
            <a:r>
              <a:rPr lang="en-US" dirty="0">
                <a:latin typeface="Helvetica" pitchFamily="2" charset="0"/>
              </a:rPr>
              <a:t> </a:t>
            </a:r>
            <a:r>
              <a:rPr lang="en-US" dirty="0" err="1">
                <a:effectLst/>
                <a:latin typeface="Helvetica" pitchFamily="2" charset="0"/>
              </a:rPr>
              <a:t>avesso</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de </a:t>
            </a:r>
            <a:r>
              <a:rPr lang="en-US" dirty="0" err="1">
                <a:effectLst/>
                <a:latin typeface="Helvetica" pitchFamily="2" charset="0"/>
              </a:rPr>
              <a:t>cabeça</a:t>
            </a:r>
            <a:r>
              <a:rPr lang="en-US" dirty="0">
                <a:effectLst/>
                <a:latin typeface="Helvetica" pitchFamily="2" charset="0"/>
              </a:rPr>
              <a:t> para </a:t>
            </a:r>
            <a:r>
              <a:rPr lang="en-US" dirty="0" err="1">
                <a:effectLst/>
                <a:latin typeface="Helvetica" pitchFamily="2" charset="0"/>
              </a:rPr>
              <a:t>baixo</a:t>
            </a:r>
            <a:r>
              <a:rPr lang="en-US" dirty="0">
                <a:effectLst/>
                <a:latin typeface="Helvetica" pitchFamily="2" charset="0"/>
              </a:rPr>
              <a:t>, </a:t>
            </a:r>
            <a:r>
              <a:rPr lang="en-US" dirty="0" err="1">
                <a:effectLst/>
                <a:latin typeface="Helvetica" pitchFamily="2" charset="0"/>
              </a:rPr>
              <a:t>ou</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o </a:t>
            </a:r>
            <a:r>
              <a:rPr lang="en-US" dirty="0" err="1">
                <a:effectLst/>
                <a:latin typeface="Helvetica" pitchFamily="2" charset="0"/>
              </a:rPr>
              <a:t>ver</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absoluto</a:t>
            </a:r>
            <a:r>
              <a:rPr lang="en-US" dirty="0">
                <a:effectLst/>
                <a:latin typeface="Helvetica" pitchFamily="2" charset="0"/>
              </a:rPr>
              <a:t>.</a:t>
            </a:r>
          </a:p>
          <a:p>
            <a:pPr algn="just"/>
            <a:r>
              <a:rPr lang="en-US" dirty="0" err="1">
                <a:effectLst/>
                <a:latin typeface="Helvetica" pitchFamily="2" charset="0"/>
              </a:rPr>
              <a:t>Isto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grave, </a:t>
            </a:r>
            <a:r>
              <a:rPr lang="en-US" dirty="0" err="1">
                <a:effectLst/>
                <a:latin typeface="Helvetica" pitchFamily="2" charset="0"/>
              </a:rPr>
              <a:t>embora</a:t>
            </a:r>
            <a:r>
              <a:rPr lang="en-US" dirty="0">
                <a:effectLst/>
                <a:latin typeface="Helvetica" pitchFamily="2" charset="0"/>
              </a:rPr>
              <a:t> </a:t>
            </a:r>
            <a:r>
              <a:rPr lang="en-US" dirty="0" err="1">
                <a:effectLst/>
                <a:latin typeface="Helvetica" pitchFamily="2" charset="0"/>
              </a:rPr>
              <a:t>tenha</a:t>
            </a:r>
            <a:r>
              <a:rPr lang="en-US" dirty="0">
                <a:effectLst/>
                <a:latin typeface="Helvetica" pitchFamily="2" charset="0"/>
              </a:rPr>
              <a:t> </a:t>
            </a:r>
            <a:r>
              <a:rPr lang="en-US" dirty="0" err="1">
                <a:effectLst/>
                <a:latin typeface="Helvetica" pitchFamily="2" charset="0"/>
              </a:rPr>
              <a:t>sido</a:t>
            </a:r>
            <a:r>
              <a:rPr lang="en-US" dirty="0">
                <a:effectLst/>
                <a:latin typeface="Helvetica" pitchFamily="2" charset="0"/>
              </a:rPr>
              <a:t> </a:t>
            </a:r>
            <a:r>
              <a:rPr lang="en-US" dirty="0" err="1">
                <a:effectLst/>
                <a:latin typeface="Helvetica" pitchFamily="2" charset="0"/>
              </a:rPr>
              <a:t>assim</a:t>
            </a:r>
            <a:r>
              <a:rPr lang="en-US" dirty="0">
                <a:effectLst/>
                <a:latin typeface="Helvetica" pitchFamily="2" charset="0"/>
              </a:rPr>
              <a:t> </a:t>
            </a:r>
            <a:r>
              <a:rPr lang="en-US" dirty="0" err="1">
                <a:effectLst/>
                <a:latin typeface="Helvetica" pitchFamily="2" charset="0"/>
              </a:rPr>
              <a:t>desde</a:t>
            </a:r>
            <a:r>
              <a:rPr lang="en-US" dirty="0">
                <a:effectLst/>
                <a:latin typeface="Helvetica" pitchFamily="2" charset="0"/>
              </a:rPr>
              <a:t> </a:t>
            </a:r>
            <a:r>
              <a:rPr lang="en-US" dirty="0" err="1">
                <a:effectLst/>
                <a:latin typeface="Helvetica" pitchFamily="2" charset="0"/>
              </a:rPr>
              <a:t>Adão</a:t>
            </a:r>
            <a:r>
              <a:rPr lang="en-US" dirty="0">
                <a:effectLst/>
                <a:latin typeface="Helvetica" pitchFamily="2" charset="0"/>
              </a:rPr>
              <a:t> e Eva. </a:t>
            </a:r>
          </a:p>
          <a:p>
            <a:pPr algn="just"/>
            <a:endParaRPr lang="en-US" dirty="0">
              <a:latin typeface="Helvetica" pitchFamily="2" charset="0"/>
            </a:endParaRPr>
          </a:p>
          <a:p>
            <a:pPr algn="just"/>
            <a:r>
              <a:rPr lang="en-US" dirty="0" err="1">
                <a:effectLst/>
                <a:latin typeface="Helvetica" pitchFamily="2" charset="0"/>
              </a:rPr>
              <a:t>É</a:t>
            </a:r>
            <a:r>
              <a:rPr lang="en-US" dirty="0">
                <a:effectLst/>
                <a:latin typeface="Helvetica" pitchFamily="2" charset="0"/>
              </a:rPr>
              <a:t> o que </a:t>
            </a:r>
            <a:r>
              <a:rPr lang="en-US" dirty="0" err="1">
                <a:effectLst/>
                <a:latin typeface="Helvetica" pitchFamily="2" charset="0"/>
              </a:rPr>
              <a:t>poderíamos</a:t>
            </a:r>
            <a:r>
              <a:rPr lang="en-US" dirty="0">
                <a:effectLst/>
                <a:latin typeface="Helvetica" pitchFamily="2" charset="0"/>
              </a:rPr>
              <a:t> chamar de </a:t>
            </a:r>
            <a:r>
              <a:rPr lang="en-US" dirty="0" err="1">
                <a:effectLst/>
                <a:latin typeface="Helvetica" pitchFamily="2" charset="0"/>
              </a:rPr>
              <a:t>dilema</a:t>
            </a:r>
            <a:r>
              <a:rPr lang="en-US" dirty="0">
                <a:effectLst/>
                <a:latin typeface="Helvetica" pitchFamily="2" charset="0"/>
              </a:rPr>
              <a:t> </a:t>
            </a:r>
            <a:r>
              <a:rPr lang="en-US" dirty="0" err="1">
                <a:effectLst/>
                <a:latin typeface="Helvetica" pitchFamily="2" charset="0"/>
              </a:rPr>
              <a:t>humano</a:t>
            </a:r>
            <a:r>
              <a:rPr lang="en-US" dirty="0">
                <a:effectLst/>
                <a:latin typeface="Helvetica" pitchFamily="2" charset="0"/>
              </a:rPr>
              <a:t>, </a:t>
            </a:r>
            <a:r>
              <a:rPr lang="en-US" dirty="0" err="1">
                <a:effectLst/>
                <a:latin typeface="Helvetica" pitchFamily="2" charset="0"/>
              </a:rPr>
              <a:t>ou</a:t>
            </a:r>
            <a:r>
              <a:rPr lang="en-US" dirty="0">
                <a:latin typeface="Helvetica" pitchFamily="2" charset="0"/>
              </a:rPr>
              <a:t> </a:t>
            </a:r>
            <a:r>
              <a:rPr lang="en-US" dirty="0">
                <a:effectLst/>
                <a:latin typeface="Helvetica" pitchFamily="2" charset="0"/>
              </a:rPr>
              <a:t>a </a:t>
            </a:r>
            <a:r>
              <a:rPr lang="en-US" dirty="0" err="1">
                <a:effectLst/>
                <a:latin typeface="Helvetica" pitchFamily="2" charset="0"/>
              </a:rPr>
              <a:t>condição</a:t>
            </a:r>
            <a:r>
              <a:rPr lang="en-US" dirty="0">
                <a:effectLst/>
                <a:latin typeface="Helvetica" pitchFamily="2" charset="0"/>
              </a:rPr>
              <a:t> </a:t>
            </a:r>
            <a:r>
              <a:rPr lang="en-US" dirty="0" err="1">
                <a:effectLst/>
                <a:latin typeface="Helvetica" pitchFamily="2" charset="0"/>
              </a:rPr>
              <a:t>humana</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 forma </a:t>
            </a:r>
            <a:r>
              <a:rPr lang="en-US" dirty="0" err="1">
                <a:effectLst/>
                <a:latin typeface="Helvetica" pitchFamily="2" charset="0"/>
              </a:rPr>
              <a:t>em</a:t>
            </a:r>
            <a:r>
              <a:rPr lang="en-US" dirty="0">
                <a:effectLst/>
                <a:latin typeface="Helvetica" pitchFamily="2" charset="0"/>
              </a:rPr>
              <a:t> que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somos</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 forma </a:t>
            </a:r>
            <a:r>
              <a:rPr lang="en-US" dirty="0" err="1">
                <a:effectLst/>
                <a:latin typeface="Helvetica" pitchFamily="2" charset="0"/>
              </a:rPr>
              <a:t>em</a:t>
            </a:r>
            <a:r>
              <a:rPr lang="en-US" dirty="0">
                <a:effectLst/>
                <a:latin typeface="Helvetica" pitchFamily="2" charset="0"/>
              </a:rPr>
              <a:t> que as </a:t>
            </a:r>
            <a:r>
              <a:rPr lang="en-US" dirty="0" err="1">
                <a:effectLst/>
                <a:latin typeface="Helvetica" pitchFamily="2" charset="0"/>
              </a:rPr>
              <a:t>coisas</a:t>
            </a:r>
            <a:r>
              <a:rPr lang="en-US" dirty="0">
                <a:effectLst/>
                <a:latin typeface="Helvetica" pitchFamily="2" charset="0"/>
              </a:rPr>
              <a:t> </a:t>
            </a:r>
            <a:r>
              <a:rPr lang="en-US" dirty="0" err="1">
                <a:effectLst/>
                <a:latin typeface="Helvetica" pitchFamily="2" charset="0"/>
              </a:rPr>
              <a:t>são</a:t>
            </a:r>
            <a:r>
              <a:rPr lang="en-US" dirty="0">
                <a:effectLst/>
                <a:latin typeface="Helvetica" pitchFamily="2" charset="0"/>
              </a:rPr>
              <a:t>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realidade</a:t>
            </a:r>
            <a:r>
              <a:rPr lang="en-US" dirty="0">
                <a:effectLst/>
                <a:latin typeface="Helvetica" pitchFamily="2" charset="0"/>
              </a:rPr>
              <a:t>.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mudança</a:t>
            </a:r>
            <a:r>
              <a:rPr lang="en-US" dirty="0">
                <a:latin typeface="Helvetica" pitchFamily="2" charset="0"/>
              </a:rPr>
              <a:t> </a:t>
            </a:r>
            <a:r>
              <a:rPr lang="en-US" dirty="0">
                <a:effectLst/>
                <a:latin typeface="Helvetica" pitchFamily="2" charset="0"/>
              </a:rPr>
              <a:t>radical </a:t>
            </a:r>
            <a:r>
              <a:rPr lang="en-US" dirty="0" err="1">
                <a:effectLst/>
                <a:latin typeface="Helvetica" pitchFamily="2" charset="0"/>
              </a:rPr>
              <a:t>em</a:t>
            </a:r>
            <a:r>
              <a:rPr lang="en-US" dirty="0">
                <a:effectLst/>
                <a:latin typeface="Helvetica" pitchFamily="2" charset="0"/>
              </a:rPr>
              <a:t> </a:t>
            </a:r>
            <a:r>
              <a:rPr lang="en-US" dirty="0" err="1">
                <a:effectLst/>
                <a:latin typeface="Helvetica" pitchFamily="2" charset="0"/>
              </a:rPr>
              <a:t>nossa</a:t>
            </a:r>
            <a:r>
              <a:rPr lang="en-US" dirty="0">
                <a:effectLst/>
                <a:latin typeface="Helvetica" pitchFamily="2" charset="0"/>
              </a:rPr>
              <a:t> </a:t>
            </a:r>
            <a:r>
              <a:rPr lang="en-US" dirty="0" err="1">
                <a:effectLst/>
                <a:latin typeface="Helvetica" pitchFamily="2" charset="0"/>
              </a:rPr>
              <a:t>ideia</a:t>
            </a:r>
            <a:r>
              <a:rPr lang="en-US" dirty="0">
                <a:effectLst/>
                <a:latin typeface="Helvetica" pitchFamily="2" charset="0"/>
              </a:rPr>
              <a:t> </a:t>
            </a:r>
            <a:r>
              <a:rPr lang="en-US" dirty="0" err="1">
                <a:effectLst/>
                <a:latin typeface="Helvetica" pitchFamily="2" charset="0"/>
              </a:rPr>
              <a:t>sobre</a:t>
            </a:r>
            <a:r>
              <a:rPr lang="en-US" dirty="0">
                <a:effectLst/>
                <a:latin typeface="Helvetica" pitchFamily="2" charset="0"/>
              </a:rPr>
              <a:t> Deus, Jesus Cristo, </a:t>
            </a:r>
            <a:r>
              <a:rPr lang="en-US" dirty="0" err="1">
                <a:effectLst/>
                <a:latin typeface="Helvetica" pitchFamily="2" charset="0"/>
              </a:rPr>
              <a:t>sobre</a:t>
            </a:r>
            <a:r>
              <a:rPr lang="en-US" dirty="0">
                <a:effectLst/>
                <a:latin typeface="Helvetica" pitchFamily="2" charset="0"/>
              </a:rPr>
              <a:t> a </a:t>
            </a:r>
            <a:r>
              <a:rPr lang="en-US" dirty="0" err="1">
                <a:effectLst/>
                <a:latin typeface="Helvetica" pitchFamily="2" charset="0"/>
              </a:rPr>
              <a:t>Igreja</a:t>
            </a:r>
            <a:r>
              <a:rPr lang="en-US" dirty="0">
                <a:effectLst/>
                <a:latin typeface="Helvetica" pitchFamily="2" charset="0"/>
              </a:rPr>
              <a:t>, o </a:t>
            </a:r>
            <a:r>
              <a:rPr lang="en-US" dirty="0" err="1">
                <a:effectLst/>
                <a:latin typeface="Helvetica" pitchFamily="2" charset="0"/>
              </a:rPr>
              <a:t>caminho</a:t>
            </a:r>
            <a:r>
              <a:rPr lang="en-US" dirty="0">
                <a:effectLst/>
                <a:latin typeface="Helvetica" pitchFamily="2" charset="0"/>
              </a:rPr>
              <a:t> </a:t>
            </a:r>
            <a:r>
              <a:rPr lang="en-US" dirty="0" err="1">
                <a:effectLst/>
                <a:latin typeface="Helvetica" pitchFamily="2" charset="0"/>
              </a:rPr>
              <a:t>espiritual</a:t>
            </a:r>
            <a:r>
              <a:rPr lang="en-US" dirty="0">
                <a:effectLst/>
                <a:latin typeface="Helvetica" pitchFamily="2" charset="0"/>
              </a:rPr>
              <a:t> – a </a:t>
            </a:r>
            <a:r>
              <a:rPr lang="en-US" dirty="0" err="1">
                <a:effectLst/>
                <a:latin typeface="Helvetica" pitchFamily="2" charset="0"/>
              </a:rPr>
              <a:t>mudança</a:t>
            </a:r>
            <a:r>
              <a:rPr lang="en-US" dirty="0">
                <a:effectLst/>
                <a:latin typeface="Helvetica" pitchFamily="2" charset="0"/>
              </a:rPr>
              <a:t> radical de </a:t>
            </a:r>
            <a:r>
              <a:rPr lang="en-US" dirty="0" err="1">
                <a:effectLst/>
                <a:latin typeface="Helvetica" pitchFamily="2" charset="0"/>
              </a:rPr>
              <a:t>nossas</a:t>
            </a:r>
            <a:r>
              <a:rPr lang="en-US" dirty="0">
                <a:latin typeface="Helvetica" pitchFamily="2" charset="0"/>
              </a:rPr>
              <a:t> </a:t>
            </a:r>
            <a:r>
              <a:rPr lang="en-US" dirty="0" err="1">
                <a:effectLst/>
                <a:latin typeface="Helvetica" pitchFamily="2" charset="0"/>
              </a:rPr>
              <a:t>ideias</a:t>
            </a:r>
            <a:r>
              <a:rPr lang="en-US" dirty="0">
                <a:effectLst/>
                <a:latin typeface="Helvetica" pitchFamily="2" charset="0"/>
              </a:rPr>
              <a:t> – </a:t>
            </a:r>
            <a:r>
              <a:rPr lang="en-US" dirty="0" err="1">
                <a:effectLst/>
                <a:latin typeface="Helvetica" pitchFamily="2" charset="0"/>
              </a:rPr>
              <a:t>marca</a:t>
            </a:r>
            <a:r>
              <a:rPr lang="en-US" dirty="0">
                <a:effectLst/>
                <a:latin typeface="Helvetica" pitchFamily="2" charset="0"/>
              </a:rPr>
              <a:t> o </a:t>
            </a:r>
            <a:r>
              <a:rPr lang="en-US" dirty="0" err="1">
                <a:effectLst/>
                <a:latin typeface="Helvetica" pitchFamily="2" charset="0"/>
              </a:rPr>
              <a:t>verdadeiro</a:t>
            </a:r>
            <a:r>
              <a:rPr lang="en-US" dirty="0">
                <a:effectLst/>
                <a:latin typeface="Helvetica" pitchFamily="2" charset="0"/>
              </a:rPr>
              <a:t> </a:t>
            </a:r>
            <a:r>
              <a:rPr lang="en-US" dirty="0" err="1">
                <a:effectLst/>
                <a:latin typeface="Helvetica" pitchFamily="2" charset="0"/>
              </a:rPr>
              <a:t>começo</a:t>
            </a:r>
            <a:r>
              <a:rPr lang="en-US" dirty="0">
                <a:effectLst/>
                <a:latin typeface="Helvetica" pitchFamily="2" charset="0"/>
              </a:rPr>
              <a:t> do </a:t>
            </a:r>
            <a:r>
              <a:rPr lang="en-US" dirty="0" err="1">
                <a:effectLst/>
                <a:latin typeface="Helvetica" pitchFamily="2" charset="0"/>
              </a:rPr>
              <a:t>caminho</a:t>
            </a:r>
            <a:r>
              <a:rPr lang="en-US" dirty="0">
                <a:effectLst/>
                <a:latin typeface="Helvetica" pitchFamily="2" charset="0"/>
              </a:rPr>
              <a:t> </a:t>
            </a:r>
            <a:r>
              <a:rPr lang="en-US" dirty="0" err="1">
                <a:effectLst/>
                <a:latin typeface="Helvetica" pitchFamily="2" charset="0"/>
              </a:rPr>
              <a:t>espiritual</a:t>
            </a:r>
            <a:r>
              <a:rPr lang="en-US" dirty="0">
                <a:effectLst/>
                <a:latin typeface="Helvetica" pitchFamily="2" charset="0"/>
              </a:rPr>
              <a:t>, que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acerca</a:t>
            </a:r>
            <a:r>
              <a:rPr lang="en-US" dirty="0">
                <a:effectLst/>
                <a:latin typeface="Helvetica" pitchFamily="2" charset="0"/>
              </a:rPr>
              <a:t> de </a:t>
            </a:r>
            <a:r>
              <a:rPr lang="en-US" dirty="0" err="1">
                <a:effectLst/>
                <a:latin typeface="Helvetica" pitchFamily="2" charset="0"/>
              </a:rPr>
              <a:t>alguma</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mas </a:t>
            </a:r>
            <a:r>
              <a:rPr lang="en-US" dirty="0" err="1">
                <a:effectLst/>
                <a:latin typeface="Helvetica" pitchFamily="2" charset="0"/>
              </a:rPr>
              <a:t>somente</a:t>
            </a:r>
            <a:r>
              <a:rPr lang="en-US" dirty="0">
                <a:latin typeface="Helvetica" pitchFamily="2" charset="0"/>
              </a:rPr>
              <a:t> </a:t>
            </a:r>
            <a:r>
              <a:rPr lang="en-US" dirty="0">
                <a:effectLst/>
                <a:latin typeface="Helvetica" pitchFamily="2" charset="0"/>
              </a:rPr>
              <a:t>um </a:t>
            </a:r>
            <a:r>
              <a:rPr lang="en-US" dirty="0" err="1">
                <a:effectLst/>
                <a:latin typeface="Helvetica" pitchFamily="2" charset="0"/>
              </a:rPr>
              <a:t>caminho</a:t>
            </a:r>
            <a:r>
              <a:rPr lang="en-US" dirty="0">
                <a:effectLst/>
                <a:latin typeface="Helvetica" pitchFamily="2" charset="0"/>
              </a:rPr>
              <a:t> –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disse</a:t>
            </a:r>
            <a:r>
              <a:rPr lang="en-US" dirty="0">
                <a:effectLst/>
                <a:latin typeface="Helvetica" pitchFamily="2" charset="0"/>
              </a:rPr>
              <a:t> Jesus – para o </a:t>
            </a:r>
            <a:r>
              <a:rPr lang="en-US" dirty="0" err="1">
                <a:effectLst/>
                <a:latin typeface="Helvetica" pitchFamily="2" charset="0"/>
              </a:rPr>
              <a:t>desconhecido</a:t>
            </a:r>
            <a:r>
              <a:rPr lang="en-US" dirty="0">
                <a:effectLst/>
                <a:latin typeface="Helvetica" pitchFamily="2" charset="0"/>
              </a:rPr>
              <a:t>. Mas </a:t>
            </a:r>
            <a:r>
              <a:rPr lang="en-US" dirty="0" err="1">
                <a:effectLst/>
                <a:latin typeface="Helvetica" pitchFamily="2" charset="0"/>
              </a:rPr>
              <a:t>é</a:t>
            </a:r>
            <a:r>
              <a:rPr lang="en-US" dirty="0">
                <a:effectLst/>
                <a:latin typeface="Helvetica" pitchFamily="2" charset="0"/>
              </a:rPr>
              <a:t> no </a:t>
            </a:r>
            <a:r>
              <a:rPr lang="en-US" dirty="0" err="1">
                <a:effectLst/>
                <a:latin typeface="Helvetica" pitchFamily="2" charset="0"/>
              </a:rPr>
              <a:t>desconhecido</a:t>
            </a:r>
            <a:r>
              <a:rPr lang="en-US" dirty="0">
                <a:effectLst/>
                <a:latin typeface="Helvetica" pitchFamily="2" charset="0"/>
              </a:rPr>
              <a:t> que, </a:t>
            </a:r>
            <a:r>
              <a:rPr lang="en-US" dirty="0" err="1">
                <a:effectLst/>
                <a:latin typeface="Helvetica" pitchFamily="2" charset="0"/>
              </a:rPr>
              <a:t>na</a:t>
            </a:r>
            <a:r>
              <a:rPr lang="en-US" dirty="0">
                <a:effectLst/>
                <a:latin typeface="Helvetica" pitchFamily="2" charset="0"/>
              </a:rPr>
              <a:t> </a:t>
            </a:r>
            <a:r>
              <a:rPr lang="en-US" dirty="0" err="1">
                <a:effectLst/>
                <a:latin typeface="Helvetica" pitchFamily="2" charset="0"/>
              </a:rPr>
              <a:t>realidade</a:t>
            </a:r>
            <a:r>
              <a:rPr lang="en-US" dirty="0">
                <a:effectLst/>
                <a:latin typeface="Helvetica" pitchFamily="2" charset="0"/>
              </a:rPr>
              <a:t>, Deus </a:t>
            </a:r>
            <a:r>
              <a:rPr lang="en-US" dirty="0" err="1">
                <a:effectLst/>
                <a:latin typeface="Helvetica" pitchFamily="2" charset="0"/>
              </a:rPr>
              <a:t>está</a:t>
            </a:r>
            <a:r>
              <a:rPr lang="en-US" dirty="0">
                <a:effectLst/>
                <a:latin typeface="Helvetica" pitchFamily="2" charset="0"/>
              </a:rPr>
              <a:t>.</a:t>
            </a:r>
          </a:p>
          <a:p>
            <a:pPr algn="just"/>
            <a:endParaRPr lang="es-AR" dirty="0">
              <a:latin typeface="Helvetica" pitchFamily="2" charset="0"/>
              <a:cs typeface="Calibri Light" panose="020F0302020204030204" pitchFamily="34"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8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35464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263577"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78734" y="167979"/>
            <a:ext cx="7639253" cy="6355586"/>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Septiembre 3,</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      </a:t>
            </a:r>
            <a:r>
              <a:rPr lang="es-ES_tradnl" dirty="0">
                <a:effectLst/>
                <a:latin typeface="Helvetica" pitchFamily="2" charset="0"/>
              </a:rPr>
              <a:t>¿Todavía no me conocen? Juan 14:9</a:t>
            </a:r>
          </a:p>
          <a:p>
            <a:pPr algn="just"/>
            <a:endParaRPr lang="es-ES_tradnl" dirty="0">
              <a:effectLst/>
              <a:latin typeface="Helvetica" pitchFamily="2" charset="0"/>
            </a:endParaRPr>
          </a:p>
          <a:p>
            <a:pPr algn="just"/>
            <a:r>
              <a:rPr lang="es-ES_tradnl" dirty="0">
                <a:effectLst/>
                <a:latin typeface="Helvetica" pitchFamily="2" charset="0"/>
              </a:rPr>
              <a:t>Sentirse a gusto con esta increíble Presencia es el desafío que Jesús enfrentó cuando introdujo el Evangelio. Lo primero que [Jesús] parece haber hecho en el curso de su prédica es decir “Arrepiéntanse”, una palabra que no significa hacer penitencia en el sentido de alguna práctica externa, sino cambiar la dirección en la que buscamos la felicidad, lo que implica que dónde buscamos la felicidad no la encontraremos y, menos aún, donde encontraremos a Dios… </a:t>
            </a:r>
          </a:p>
          <a:p>
            <a:pPr algn="just"/>
            <a:endParaRPr lang="es-ES_tradnl" dirty="0">
              <a:latin typeface="Helvetica" pitchFamily="2" charset="0"/>
            </a:endParaRPr>
          </a:p>
          <a:p>
            <a:pPr algn="just"/>
            <a:r>
              <a:rPr lang="es-ES_tradnl" dirty="0">
                <a:effectLst/>
                <a:latin typeface="Helvetica" pitchFamily="2" charset="0"/>
              </a:rPr>
              <a:t>La dimensión contemplativa del Evangelio es, precisamente, el programa de Cristo para empezar a conocer la Realidad Última tal como es, que no es cosa alguna. No es cosa alguna en el sentido de que no es nada en particular. Ningún concepto. Ninguna experiencia. Ningún sentimiento. Simplemente es. Es. Es. Es. Y la única manera de encontrar esta cualidad de ser es SER también. Y, afortunadamente, estamos en buen camino, porque todos somos… el problema es que no somos quién creemos ser. Nos equivocamos con respecto a esto, con respecto a los demás, y con respecto a la realidad.</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621038"/>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0"/>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549551" y="155659"/>
            <a:ext cx="7668436" cy="6709529"/>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a:t>
            </a:r>
            <a:r>
              <a:rPr lang="pt-PT" sz="2800" dirty="0"/>
              <a:t>Leituras diárias para a vida contemplativa.      </a:t>
            </a:r>
          </a:p>
          <a:p>
            <a:pPr>
              <a:spcBef>
                <a:spcPts val="600"/>
              </a:spcBef>
            </a:pPr>
            <a:r>
              <a:rPr lang="pt-PT" sz="2800" dirty="0"/>
              <a:t>	</a:t>
            </a:r>
            <a:r>
              <a:rPr lang="pt-PT" sz="2800" dirty="0" err="1"/>
              <a:t>Septiembre</a:t>
            </a:r>
            <a:r>
              <a:rPr lang="pt-PT" sz="2800" dirty="0"/>
              <a:t> 3</a:t>
            </a:r>
            <a:r>
              <a:rPr lang="es-AR" sz="2200" i="1" dirty="0">
                <a:latin typeface="Calibri Light" panose="020F0302020204030204" pitchFamily="34" charset="0"/>
                <a:cs typeface="Calibri Light" panose="020F0302020204030204" pitchFamily="34" charset="0"/>
              </a:rPr>
              <a:t>	</a:t>
            </a:r>
          </a:p>
          <a:p>
            <a:pPr algn="just">
              <a:spcBef>
                <a:spcPts val="600"/>
              </a:spcBef>
            </a:pPr>
            <a:r>
              <a:rPr lang="es-AR" sz="2200" i="1" dirty="0">
                <a:latin typeface="Calibri Light" panose="020F0302020204030204" pitchFamily="34" charset="0"/>
                <a:cs typeface="Calibri Light" panose="020F0302020204030204" pitchFamily="34" charset="0"/>
              </a:rPr>
              <a:t>Tomas Keating </a:t>
            </a:r>
            <a:r>
              <a:rPr lang="en-US" dirty="0" err="1">
                <a:effectLst/>
                <a:latin typeface="Helvetica" pitchFamily="2" charset="0"/>
              </a:rPr>
              <a:t>Ainda</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me </a:t>
            </a:r>
            <a:r>
              <a:rPr lang="en-US" dirty="0" err="1">
                <a:effectLst/>
                <a:latin typeface="Helvetica" pitchFamily="2" charset="0"/>
              </a:rPr>
              <a:t>conhecem</a:t>
            </a:r>
            <a:r>
              <a:rPr lang="en-US" dirty="0">
                <a:effectLst/>
                <a:latin typeface="Helvetica" pitchFamily="2" charset="0"/>
              </a:rPr>
              <a:t>?  João 14,9</a:t>
            </a:r>
          </a:p>
          <a:p>
            <a:pPr algn="just"/>
            <a:endParaRPr lang="en-US" dirty="0">
              <a:effectLst/>
              <a:latin typeface="Helvetica" pitchFamily="2" charset="0"/>
            </a:endParaRPr>
          </a:p>
          <a:p>
            <a:pPr algn="just"/>
            <a:r>
              <a:rPr lang="en-US" dirty="0" err="1">
                <a:effectLst/>
                <a:latin typeface="Helvetica" pitchFamily="2" charset="0"/>
              </a:rPr>
              <a:t>Sentir</a:t>
            </a:r>
            <a:r>
              <a:rPr lang="en-US" dirty="0">
                <a:effectLst/>
                <a:latin typeface="Helvetica" pitchFamily="2" charset="0"/>
              </a:rPr>
              <a:t>-se </a:t>
            </a:r>
            <a:r>
              <a:rPr lang="en-US" dirty="0" err="1">
                <a:effectLst/>
                <a:latin typeface="Helvetica" pitchFamily="2" charset="0"/>
              </a:rPr>
              <a:t>à</a:t>
            </a:r>
            <a:r>
              <a:rPr lang="en-US" dirty="0">
                <a:effectLst/>
                <a:latin typeface="Helvetica" pitchFamily="2" charset="0"/>
              </a:rPr>
              <a:t> </a:t>
            </a:r>
            <a:r>
              <a:rPr lang="en-US" dirty="0" err="1">
                <a:effectLst/>
                <a:latin typeface="Helvetica" pitchFamily="2" charset="0"/>
              </a:rPr>
              <a:t>vontade</a:t>
            </a:r>
            <a:r>
              <a:rPr lang="en-US" dirty="0">
                <a:effectLst/>
                <a:latin typeface="Helvetica" pitchFamily="2" charset="0"/>
              </a:rPr>
              <a:t> com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incrível</a:t>
            </a:r>
            <a:r>
              <a:rPr lang="en-US" dirty="0">
                <a:effectLst/>
                <a:latin typeface="Helvetica" pitchFamily="2" charset="0"/>
              </a:rPr>
              <a:t> </a:t>
            </a:r>
            <a:r>
              <a:rPr lang="en-US" dirty="0" err="1">
                <a:effectLst/>
                <a:latin typeface="Helvetica" pitchFamily="2" charset="0"/>
              </a:rPr>
              <a:t>Presença</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o </a:t>
            </a:r>
            <a:r>
              <a:rPr lang="en-US" dirty="0" err="1">
                <a:effectLst/>
                <a:latin typeface="Helvetica" pitchFamily="2" charset="0"/>
              </a:rPr>
              <a:t>desafio</a:t>
            </a:r>
            <a:r>
              <a:rPr lang="en-US" dirty="0">
                <a:latin typeface="Helvetica" pitchFamily="2" charset="0"/>
              </a:rPr>
              <a:t> </a:t>
            </a:r>
            <a:r>
              <a:rPr lang="en-US" dirty="0">
                <a:effectLst/>
                <a:latin typeface="Helvetica" pitchFamily="2" charset="0"/>
              </a:rPr>
              <a:t>que Jesus </a:t>
            </a:r>
            <a:r>
              <a:rPr lang="en-US" dirty="0" err="1">
                <a:effectLst/>
                <a:latin typeface="Helvetica" pitchFamily="2" charset="0"/>
              </a:rPr>
              <a:t>enfrentou</a:t>
            </a:r>
            <a:r>
              <a:rPr lang="en-US" dirty="0">
                <a:effectLst/>
                <a:latin typeface="Helvetica" pitchFamily="2" charset="0"/>
              </a:rPr>
              <a:t> </a:t>
            </a:r>
            <a:r>
              <a:rPr lang="en-US" dirty="0" err="1">
                <a:effectLst/>
                <a:latin typeface="Helvetica" pitchFamily="2" charset="0"/>
              </a:rPr>
              <a:t>quando</a:t>
            </a:r>
            <a:r>
              <a:rPr lang="en-US" dirty="0">
                <a:effectLst/>
                <a:latin typeface="Helvetica" pitchFamily="2" charset="0"/>
              </a:rPr>
              <a:t> </a:t>
            </a:r>
            <a:r>
              <a:rPr lang="en-US" dirty="0" err="1">
                <a:effectLst/>
                <a:latin typeface="Helvetica" pitchFamily="2" charset="0"/>
              </a:rPr>
              <a:t>introduziu</a:t>
            </a:r>
            <a:r>
              <a:rPr lang="en-US" dirty="0">
                <a:effectLst/>
                <a:latin typeface="Helvetica" pitchFamily="2" charset="0"/>
              </a:rPr>
              <a:t> o </a:t>
            </a:r>
            <a:r>
              <a:rPr lang="en-US" dirty="0" err="1">
                <a:effectLst/>
                <a:latin typeface="Helvetica" pitchFamily="2" charset="0"/>
              </a:rPr>
              <a:t>Evangelho</a:t>
            </a:r>
            <a:r>
              <a:rPr lang="en-US" dirty="0">
                <a:effectLst/>
                <a:latin typeface="Helvetica" pitchFamily="2" charset="0"/>
              </a:rPr>
              <a:t>. A </a:t>
            </a:r>
            <a:r>
              <a:rPr lang="en-US" dirty="0" err="1">
                <a:effectLst/>
                <a:latin typeface="Helvetica" pitchFamily="2" charset="0"/>
              </a:rPr>
              <a:t>primeira</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que [Jesus] </a:t>
            </a:r>
            <a:r>
              <a:rPr lang="en-US" dirty="0" err="1">
                <a:effectLst/>
                <a:latin typeface="Helvetica" pitchFamily="2" charset="0"/>
              </a:rPr>
              <a:t>parece</a:t>
            </a:r>
            <a:r>
              <a:rPr lang="en-US" dirty="0">
                <a:effectLst/>
                <a:latin typeface="Helvetica" pitchFamily="2" charset="0"/>
              </a:rPr>
              <a:t> </a:t>
            </a:r>
            <a:r>
              <a:rPr lang="en-US" dirty="0" err="1">
                <a:effectLst/>
                <a:latin typeface="Helvetica" pitchFamily="2" charset="0"/>
              </a:rPr>
              <a:t>ter</a:t>
            </a:r>
            <a:r>
              <a:rPr lang="en-US" dirty="0">
                <a:effectLst/>
                <a:latin typeface="Helvetica" pitchFamily="2" charset="0"/>
              </a:rPr>
              <a:t> </a:t>
            </a:r>
            <a:r>
              <a:rPr lang="en-US" dirty="0" err="1">
                <a:effectLst/>
                <a:latin typeface="Helvetica" pitchFamily="2" charset="0"/>
              </a:rPr>
              <a:t>feito</a:t>
            </a:r>
            <a:r>
              <a:rPr lang="en-US" dirty="0">
                <a:effectLst/>
                <a:latin typeface="Helvetica" pitchFamily="2" charset="0"/>
              </a:rPr>
              <a:t> no </a:t>
            </a:r>
            <a:r>
              <a:rPr lang="en-US" dirty="0" err="1">
                <a:effectLst/>
                <a:latin typeface="Helvetica" pitchFamily="2" charset="0"/>
              </a:rPr>
              <a:t>decorrer</a:t>
            </a:r>
            <a:r>
              <a:rPr lang="en-US" dirty="0">
                <a:effectLst/>
                <a:latin typeface="Helvetica" pitchFamily="2" charset="0"/>
              </a:rPr>
              <a:t> de </a:t>
            </a:r>
            <a:r>
              <a:rPr lang="en-US" dirty="0" err="1">
                <a:effectLst/>
                <a:latin typeface="Helvetica" pitchFamily="2" charset="0"/>
              </a:rPr>
              <a:t>sua</a:t>
            </a:r>
            <a:r>
              <a:rPr lang="en-US" dirty="0">
                <a:effectLst/>
                <a:latin typeface="Helvetica" pitchFamily="2" charset="0"/>
              </a:rPr>
              <a:t> </a:t>
            </a:r>
            <a:r>
              <a:rPr lang="en-US" dirty="0" err="1">
                <a:effectLst/>
                <a:latin typeface="Helvetica" pitchFamily="2" charset="0"/>
              </a:rPr>
              <a:t>pregação</a:t>
            </a:r>
            <a:r>
              <a:rPr lang="en-US" dirty="0">
                <a:effectLst/>
                <a:latin typeface="Helvetica" pitchFamily="2" charset="0"/>
              </a:rPr>
              <a:t> </a:t>
            </a:r>
            <a:r>
              <a:rPr lang="en-US" dirty="0" err="1">
                <a:effectLst/>
                <a:latin typeface="Helvetica" pitchFamily="2" charset="0"/>
              </a:rPr>
              <a:t>foi</a:t>
            </a:r>
            <a:r>
              <a:rPr lang="en-US" dirty="0">
                <a:effectLst/>
                <a:latin typeface="Helvetica" pitchFamily="2" charset="0"/>
              </a:rPr>
              <a:t> </a:t>
            </a:r>
            <a:r>
              <a:rPr lang="en-US" dirty="0" err="1">
                <a:effectLst/>
                <a:latin typeface="Helvetica" pitchFamily="2" charset="0"/>
              </a:rPr>
              <a:t>dizer</a:t>
            </a:r>
            <a:r>
              <a:rPr lang="en-US" dirty="0">
                <a:effectLst/>
                <a:latin typeface="Helvetica" pitchFamily="2" charset="0"/>
              </a:rPr>
              <a:t>: “</a:t>
            </a:r>
            <a:r>
              <a:rPr lang="en-US" dirty="0" err="1">
                <a:effectLst/>
                <a:latin typeface="Helvetica" pitchFamily="2" charset="0"/>
              </a:rPr>
              <a:t>Arrependam</a:t>
            </a:r>
            <a:r>
              <a:rPr lang="en-US" dirty="0">
                <a:effectLst/>
                <a:latin typeface="Helvetica" pitchFamily="2" charset="0"/>
              </a:rPr>
              <a:t>-se!” –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palavra</a:t>
            </a:r>
            <a:r>
              <a:rPr lang="en-US" dirty="0">
                <a:latin typeface="Helvetica" pitchFamily="2" charset="0"/>
              </a:rPr>
              <a:t> </a:t>
            </a:r>
            <a:r>
              <a:rPr lang="en-US" dirty="0">
                <a:effectLst/>
                <a:latin typeface="Helvetica" pitchFamily="2" charset="0"/>
              </a:rPr>
              <a:t>que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significa</a:t>
            </a:r>
            <a:r>
              <a:rPr lang="en-US" dirty="0">
                <a:effectLst/>
                <a:latin typeface="Helvetica" pitchFamily="2" charset="0"/>
              </a:rPr>
              <a:t> </a:t>
            </a:r>
            <a:r>
              <a:rPr lang="en-US" dirty="0" err="1">
                <a:effectLst/>
                <a:latin typeface="Helvetica" pitchFamily="2" charset="0"/>
              </a:rPr>
              <a:t>fazer</a:t>
            </a:r>
            <a:r>
              <a:rPr lang="en-US" dirty="0">
                <a:effectLst/>
                <a:latin typeface="Helvetica" pitchFamily="2" charset="0"/>
              </a:rPr>
              <a:t> </a:t>
            </a:r>
            <a:r>
              <a:rPr lang="en-US" dirty="0" err="1">
                <a:effectLst/>
                <a:latin typeface="Helvetica" pitchFamily="2" charset="0"/>
              </a:rPr>
              <a:t>penitência</a:t>
            </a:r>
            <a:r>
              <a:rPr lang="en-US" dirty="0">
                <a:effectLst/>
                <a:latin typeface="Helvetica" pitchFamily="2" charset="0"/>
              </a:rPr>
              <a:t> no </a:t>
            </a:r>
            <a:r>
              <a:rPr lang="en-US" dirty="0" err="1">
                <a:effectLst/>
                <a:latin typeface="Helvetica" pitchFamily="2" charset="0"/>
              </a:rPr>
              <a:t>sentido</a:t>
            </a:r>
            <a:r>
              <a:rPr lang="en-US" dirty="0">
                <a:effectLst/>
                <a:latin typeface="Helvetica" pitchFamily="2" charset="0"/>
              </a:rPr>
              <a:t> de </a:t>
            </a:r>
            <a:r>
              <a:rPr lang="en-US" dirty="0" err="1">
                <a:effectLst/>
                <a:latin typeface="Helvetica" pitchFamily="2" charset="0"/>
              </a:rPr>
              <a:t>alguma</a:t>
            </a:r>
            <a:r>
              <a:rPr lang="en-US" dirty="0">
                <a:latin typeface="Helvetica" pitchFamily="2" charset="0"/>
              </a:rPr>
              <a:t> </a:t>
            </a:r>
            <a:r>
              <a:rPr lang="en-US" dirty="0" err="1">
                <a:effectLst/>
                <a:latin typeface="Helvetica" pitchFamily="2" charset="0"/>
              </a:rPr>
              <a:t>prática</a:t>
            </a:r>
            <a:r>
              <a:rPr lang="en-US" dirty="0">
                <a:effectLst/>
                <a:latin typeface="Helvetica" pitchFamily="2" charset="0"/>
              </a:rPr>
              <a:t> exterior, mas mudar a </a:t>
            </a:r>
            <a:r>
              <a:rPr lang="en-US" dirty="0" err="1">
                <a:effectLst/>
                <a:latin typeface="Helvetica" pitchFamily="2" charset="0"/>
              </a:rPr>
              <a:t>direção</a:t>
            </a:r>
            <a:r>
              <a:rPr lang="en-US" dirty="0">
                <a:effectLst/>
                <a:latin typeface="Helvetica" pitchFamily="2" charset="0"/>
              </a:rPr>
              <a:t> </a:t>
            </a:r>
            <a:r>
              <a:rPr lang="en-US" dirty="0" err="1">
                <a:effectLst/>
                <a:latin typeface="Helvetica" pitchFamily="2" charset="0"/>
              </a:rPr>
              <a:t>em</a:t>
            </a:r>
            <a:r>
              <a:rPr lang="en-US" dirty="0">
                <a:effectLst/>
                <a:latin typeface="Helvetica" pitchFamily="2" charset="0"/>
              </a:rPr>
              <a:t> que </a:t>
            </a:r>
            <a:r>
              <a:rPr lang="en-US" dirty="0" err="1">
                <a:effectLst/>
                <a:latin typeface="Helvetica" pitchFamily="2" charset="0"/>
              </a:rPr>
              <a:t>buscamos</a:t>
            </a:r>
            <a:r>
              <a:rPr lang="en-US" dirty="0">
                <a:latin typeface="Helvetica" pitchFamily="2" charset="0"/>
              </a:rPr>
              <a:t> </a:t>
            </a:r>
            <a:r>
              <a:rPr lang="en-US" dirty="0">
                <a:effectLst/>
                <a:latin typeface="Helvetica" pitchFamily="2" charset="0"/>
              </a:rPr>
              <a:t>a </a:t>
            </a:r>
            <a:r>
              <a:rPr lang="en-US" dirty="0" err="1">
                <a:effectLst/>
                <a:latin typeface="Helvetica" pitchFamily="2" charset="0"/>
              </a:rPr>
              <a:t>felicidade</a:t>
            </a:r>
            <a:r>
              <a:rPr lang="en-US" dirty="0">
                <a:effectLst/>
                <a:latin typeface="Helvetica" pitchFamily="2" charset="0"/>
              </a:rPr>
              <a:t>; </a:t>
            </a:r>
            <a:r>
              <a:rPr lang="en-US" dirty="0" err="1">
                <a:effectLst/>
                <a:latin typeface="Helvetica" pitchFamily="2" charset="0"/>
              </a:rPr>
              <a:t>isto</a:t>
            </a:r>
            <a:r>
              <a:rPr lang="en-US" dirty="0">
                <a:effectLst/>
                <a:latin typeface="Helvetica" pitchFamily="2" charset="0"/>
              </a:rPr>
              <a:t> </a:t>
            </a:r>
            <a:r>
              <a:rPr lang="en-US" dirty="0" err="1">
                <a:effectLst/>
                <a:latin typeface="Helvetica" pitchFamily="2" charset="0"/>
              </a:rPr>
              <a:t>implica</a:t>
            </a:r>
            <a:r>
              <a:rPr lang="en-US" dirty="0">
                <a:effectLst/>
                <a:latin typeface="Helvetica" pitchFamily="2" charset="0"/>
              </a:rPr>
              <a:t> que no </a:t>
            </a:r>
            <a:r>
              <a:rPr lang="en-US" dirty="0" err="1">
                <a:effectLst/>
                <a:latin typeface="Helvetica" pitchFamily="2" charset="0"/>
              </a:rPr>
              <a:t>lugar</a:t>
            </a:r>
            <a:r>
              <a:rPr lang="en-US" dirty="0">
                <a:effectLst/>
                <a:latin typeface="Helvetica" pitchFamily="2" charset="0"/>
              </a:rPr>
              <a:t> </a:t>
            </a:r>
            <a:r>
              <a:rPr lang="en-US" dirty="0" err="1">
                <a:effectLst/>
                <a:latin typeface="Helvetica" pitchFamily="2" charset="0"/>
              </a:rPr>
              <a:t>onde</a:t>
            </a:r>
            <a:r>
              <a:rPr lang="en-US" dirty="0">
                <a:effectLst/>
                <a:latin typeface="Helvetica" pitchFamily="2" charset="0"/>
              </a:rPr>
              <a:t> </a:t>
            </a:r>
            <a:r>
              <a:rPr lang="en-US" dirty="0" err="1">
                <a:effectLst/>
                <a:latin typeface="Helvetica" pitchFamily="2" charset="0"/>
              </a:rPr>
              <a:t>buscamos</a:t>
            </a:r>
            <a:r>
              <a:rPr lang="en-US" dirty="0">
                <a:effectLst/>
                <a:latin typeface="Helvetica" pitchFamily="2" charset="0"/>
              </a:rPr>
              <a:t> a </a:t>
            </a:r>
            <a:r>
              <a:rPr lang="en-US" dirty="0" err="1">
                <a:effectLst/>
                <a:latin typeface="Helvetica" pitchFamily="2" charset="0"/>
              </a:rPr>
              <a:t>felicidade</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vamos</a:t>
            </a:r>
            <a:r>
              <a:rPr lang="en-US" dirty="0">
                <a:effectLst/>
                <a:latin typeface="Helvetica" pitchFamily="2" charset="0"/>
              </a:rPr>
              <a:t> </a:t>
            </a:r>
            <a:r>
              <a:rPr lang="en-US" dirty="0" err="1">
                <a:effectLst/>
                <a:latin typeface="Helvetica" pitchFamily="2" charset="0"/>
              </a:rPr>
              <a:t>encontrá</a:t>
            </a:r>
            <a:r>
              <a:rPr lang="en-US" dirty="0">
                <a:effectLst/>
                <a:latin typeface="Helvetica" pitchFamily="2" charset="0"/>
              </a:rPr>
              <a:t>-la e, </a:t>
            </a:r>
            <a:r>
              <a:rPr lang="en-US" dirty="0" err="1">
                <a:effectLst/>
                <a:latin typeface="Helvetica" pitchFamily="2" charset="0"/>
              </a:rPr>
              <a:t>menos</a:t>
            </a:r>
            <a:r>
              <a:rPr lang="en-US" dirty="0">
                <a:effectLst/>
                <a:latin typeface="Helvetica" pitchFamily="2" charset="0"/>
              </a:rPr>
              <a:t> </a:t>
            </a:r>
            <a:r>
              <a:rPr lang="en-US" dirty="0" err="1">
                <a:effectLst/>
                <a:latin typeface="Helvetica" pitchFamily="2" charset="0"/>
              </a:rPr>
              <a:t>ainda</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encontraremos</a:t>
            </a:r>
            <a:r>
              <a:rPr lang="en-US" dirty="0">
                <a:latin typeface="Helvetica" pitchFamily="2" charset="0"/>
              </a:rPr>
              <a:t> </a:t>
            </a:r>
            <a:r>
              <a:rPr lang="en-US" dirty="0">
                <a:effectLst/>
                <a:latin typeface="Helvetica" pitchFamily="2" charset="0"/>
              </a:rPr>
              <a:t>a Deus... </a:t>
            </a:r>
          </a:p>
          <a:p>
            <a:pPr algn="just"/>
            <a:endParaRPr lang="en-US" dirty="0">
              <a:latin typeface="Helvetica" pitchFamily="2" charset="0"/>
            </a:endParaRPr>
          </a:p>
          <a:p>
            <a:pPr algn="just"/>
            <a:r>
              <a:rPr lang="en-US" dirty="0">
                <a:effectLst/>
                <a:latin typeface="Helvetica" pitchFamily="2" charset="0"/>
              </a:rPr>
              <a:t>A </a:t>
            </a:r>
            <a:r>
              <a:rPr lang="en-US" dirty="0" err="1">
                <a:effectLst/>
                <a:latin typeface="Helvetica" pitchFamily="2" charset="0"/>
              </a:rPr>
              <a:t>dimensão</a:t>
            </a:r>
            <a:r>
              <a:rPr lang="en-US" dirty="0">
                <a:effectLst/>
                <a:latin typeface="Helvetica" pitchFamily="2" charset="0"/>
              </a:rPr>
              <a:t> </a:t>
            </a:r>
            <a:r>
              <a:rPr lang="en-US" dirty="0" err="1">
                <a:effectLst/>
                <a:latin typeface="Helvetica" pitchFamily="2" charset="0"/>
              </a:rPr>
              <a:t>contemplativa</a:t>
            </a:r>
            <a:r>
              <a:rPr lang="en-US" dirty="0">
                <a:effectLst/>
                <a:latin typeface="Helvetica" pitchFamily="2" charset="0"/>
              </a:rPr>
              <a:t> do </a:t>
            </a:r>
            <a:r>
              <a:rPr lang="en-US" dirty="0" err="1">
                <a:effectLst/>
                <a:latin typeface="Helvetica" pitchFamily="2" charset="0"/>
              </a:rPr>
              <a:t>Evangelho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precisamente</a:t>
            </a:r>
            <a:r>
              <a:rPr lang="en-US" dirty="0">
                <a:effectLst/>
                <a:latin typeface="Helvetica" pitchFamily="2" charset="0"/>
              </a:rPr>
              <a:t>, o </a:t>
            </a:r>
            <a:r>
              <a:rPr lang="en-US" dirty="0" err="1">
                <a:effectLst/>
                <a:latin typeface="Helvetica" pitchFamily="2" charset="0"/>
              </a:rPr>
              <a:t>programa</a:t>
            </a:r>
            <a:r>
              <a:rPr lang="en-US" dirty="0">
                <a:effectLst/>
                <a:latin typeface="Helvetica" pitchFamily="2" charset="0"/>
              </a:rPr>
              <a:t> de Cristo para </a:t>
            </a:r>
            <a:r>
              <a:rPr lang="en-US" dirty="0" err="1">
                <a:effectLst/>
                <a:latin typeface="Helvetica" pitchFamily="2" charset="0"/>
              </a:rPr>
              <a:t>começar</a:t>
            </a:r>
            <a:r>
              <a:rPr lang="en-US" dirty="0">
                <a:effectLst/>
                <a:latin typeface="Helvetica" pitchFamily="2" charset="0"/>
              </a:rPr>
              <a:t> a </a:t>
            </a:r>
            <a:r>
              <a:rPr lang="en-US" dirty="0" err="1">
                <a:effectLst/>
                <a:latin typeface="Helvetica" pitchFamily="2" charset="0"/>
              </a:rPr>
              <a:t>conhecer</a:t>
            </a:r>
            <a:r>
              <a:rPr lang="en-US" dirty="0">
                <a:effectLst/>
                <a:latin typeface="Helvetica" pitchFamily="2" charset="0"/>
              </a:rPr>
              <a:t> a </a:t>
            </a:r>
            <a:r>
              <a:rPr lang="en-US" dirty="0" err="1">
                <a:effectLst/>
                <a:latin typeface="Helvetica" pitchFamily="2" charset="0"/>
              </a:rPr>
              <a:t>Realidade</a:t>
            </a:r>
            <a:r>
              <a:rPr lang="en-US" dirty="0">
                <a:effectLst/>
                <a:latin typeface="Helvetica" pitchFamily="2" charset="0"/>
              </a:rPr>
              <a:t> </a:t>
            </a:r>
            <a:r>
              <a:rPr lang="en-US" dirty="0" err="1">
                <a:effectLst/>
                <a:latin typeface="Helvetica" pitchFamily="2" charset="0"/>
              </a:rPr>
              <a:t>Última</a:t>
            </a:r>
            <a:r>
              <a:rPr lang="en-US" dirty="0">
                <a:effectLst/>
                <a:latin typeface="Helvetica" pitchFamily="2" charset="0"/>
              </a:rPr>
              <a:t> </a:t>
            </a:r>
            <a:r>
              <a:rPr lang="en-US" dirty="0" err="1">
                <a:effectLst/>
                <a:latin typeface="Helvetica" pitchFamily="2" charset="0"/>
              </a:rPr>
              <a:t>tal</a:t>
            </a:r>
            <a:r>
              <a:rPr lang="en-US" dirty="0">
                <a:effectLst/>
                <a:latin typeface="Helvetica" pitchFamily="2" charset="0"/>
              </a:rPr>
              <a:t> </a:t>
            </a:r>
            <a:r>
              <a:rPr lang="en-US" dirty="0" err="1">
                <a:effectLst/>
                <a:latin typeface="Helvetica" pitchFamily="2" charset="0"/>
              </a:rPr>
              <a:t>como</a:t>
            </a:r>
            <a:r>
              <a:rPr lang="en-US" dirty="0">
                <a:effectLst/>
                <a:latin typeface="Helvetica" pitchFamily="2" charset="0"/>
              </a:rPr>
              <a:t> </a:t>
            </a:r>
            <a:r>
              <a:rPr lang="en-US" dirty="0" err="1">
                <a:effectLst/>
                <a:latin typeface="Helvetica" pitchFamily="2" charset="0"/>
              </a:rPr>
              <a:t>ela</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e que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a:t>
            </a:r>
            <a:r>
              <a:rPr lang="en-US" dirty="0" err="1">
                <a:effectLst/>
                <a:latin typeface="Helvetica" pitchFamily="2" charset="0"/>
              </a:rPr>
              <a:t>alguma</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uma</a:t>
            </a:r>
            <a:r>
              <a:rPr lang="en-US" dirty="0">
                <a:effectLst/>
                <a:latin typeface="Helvetica" pitchFamily="2" charset="0"/>
              </a:rPr>
              <a:t> </a:t>
            </a:r>
            <a:r>
              <a:rPr lang="en-US" dirty="0" err="1">
                <a:effectLst/>
                <a:latin typeface="Helvetica" pitchFamily="2" charset="0"/>
              </a:rPr>
              <a:t>coisa</a:t>
            </a:r>
            <a:r>
              <a:rPr lang="en-US" dirty="0">
                <a:effectLst/>
                <a:latin typeface="Helvetica" pitchFamily="2" charset="0"/>
              </a:rPr>
              <a:t> </a:t>
            </a:r>
            <a:r>
              <a:rPr lang="en-US" dirty="0" err="1">
                <a:effectLst/>
                <a:latin typeface="Helvetica" pitchFamily="2" charset="0"/>
              </a:rPr>
              <a:t>alguma</a:t>
            </a:r>
            <a:r>
              <a:rPr lang="en-US" dirty="0">
                <a:effectLst/>
                <a:latin typeface="Helvetica" pitchFamily="2" charset="0"/>
              </a:rPr>
              <a:t>, no </a:t>
            </a:r>
            <a:r>
              <a:rPr lang="en-US" dirty="0" err="1">
                <a:effectLst/>
                <a:latin typeface="Helvetica" pitchFamily="2" charset="0"/>
              </a:rPr>
              <a:t>sentido</a:t>
            </a:r>
            <a:r>
              <a:rPr lang="en-US" dirty="0">
                <a:latin typeface="Helvetica" pitchFamily="2" charset="0"/>
              </a:rPr>
              <a:t> </a:t>
            </a:r>
            <a:r>
              <a:rPr lang="en-US" dirty="0">
                <a:effectLst/>
                <a:latin typeface="Helvetica" pitchFamily="2" charset="0"/>
              </a:rPr>
              <a:t>de que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nada </a:t>
            </a:r>
            <a:r>
              <a:rPr lang="en-US" dirty="0" err="1">
                <a:effectLst/>
                <a:latin typeface="Helvetica" pitchFamily="2" charset="0"/>
              </a:rPr>
              <a:t>em</a:t>
            </a:r>
            <a:r>
              <a:rPr lang="en-US" dirty="0">
                <a:effectLst/>
                <a:latin typeface="Helvetica" pitchFamily="2" charset="0"/>
              </a:rPr>
              <a:t> particular. </a:t>
            </a:r>
            <a:r>
              <a:rPr lang="en-US" dirty="0" err="1">
                <a:effectLst/>
                <a:latin typeface="Helvetica" pitchFamily="2" charset="0"/>
              </a:rPr>
              <a:t>Nenhum</a:t>
            </a:r>
            <a:r>
              <a:rPr lang="en-US" dirty="0">
                <a:effectLst/>
                <a:latin typeface="Helvetica" pitchFamily="2" charset="0"/>
              </a:rPr>
              <a:t> </a:t>
            </a:r>
            <a:r>
              <a:rPr lang="en-US" dirty="0" err="1">
                <a:effectLst/>
                <a:latin typeface="Helvetica" pitchFamily="2" charset="0"/>
              </a:rPr>
              <a:t>conceito</a:t>
            </a:r>
            <a:r>
              <a:rPr lang="en-US" dirty="0">
                <a:effectLst/>
                <a:latin typeface="Helvetica" pitchFamily="2" charset="0"/>
              </a:rPr>
              <a:t>. </a:t>
            </a:r>
            <a:r>
              <a:rPr lang="en-US" dirty="0" err="1">
                <a:effectLst/>
                <a:latin typeface="Helvetica" pitchFamily="2" charset="0"/>
              </a:rPr>
              <a:t>Nenhuma</a:t>
            </a:r>
            <a:r>
              <a:rPr lang="en-US" dirty="0">
                <a:effectLst/>
                <a:latin typeface="Helvetica" pitchFamily="2" charset="0"/>
              </a:rPr>
              <a:t> </a:t>
            </a:r>
            <a:r>
              <a:rPr lang="en-US" dirty="0" err="1">
                <a:effectLst/>
                <a:latin typeface="Helvetica" pitchFamily="2" charset="0"/>
              </a:rPr>
              <a:t>experiência</a:t>
            </a:r>
            <a:r>
              <a:rPr lang="en-US" dirty="0">
                <a:effectLst/>
                <a:latin typeface="Helvetica" pitchFamily="2" charset="0"/>
              </a:rPr>
              <a:t>. </a:t>
            </a:r>
            <a:r>
              <a:rPr lang="en-US" dirty="0" err="1">
                <a:effectLst/>
                <a:latin typeface="Helvetica" pitchFamily="2" charset="0"/>
              </a:rPr>
              <a:t>Nenhum</a:t>
            </a:r>
            <a:r>
              <a:rPr lang="en-US" dirty="0">
                <a:effectLst/>
                <a:latin typeface="Helvetica" pitchFamily="2" charset="0"/>
              </a:rPr>
              <a:t> </a:t>
            </a:r>
            <a:r>
              <a:rPr lang="en-US" dirty="0" err="1">
                <a:effectLst/>
                <a:latin typeface="Helvetica" pitchFamily="2" charset="0"/>
              </a:rPr>
              <a:t>sentimento</a:t>
            </a:r>
            <a:r>
              <a:rPr lang="en-US" dirty="0">
                <a:effectLst/>
                <a:latin typeface="Helvetica" pitchFamily="2" charset="0"/>
              </a:rPr>
              <a:t>. </a:t>
            </a:r>
            <a:r>
              <a:rPr lang="en-US" dirty="0" err="1">
                <a:effectLst/>
                <a:latin typeface="Helvetica" pitchFamily="2" charset="0"/>
              </a:rPr>
              <a:t>Simplesmente</a:t>
            </a:r>
            <a:r>
              <a:rPr lang="en-US" dirty="0">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a:t>
            </a:r>
            <a:r>
              <a:rPr lang="en-US" dirty="0" err="1">
                <a:effectLst/>
                <a:latin typeface="Helvetica" pitchFamily="2" charset="0"/>
              </a:rPr>
              <a:t>É</a:t>
            </a:r>
            <a:r>
              <a:rPr lang="en-US" dirty="0">
                <a:effectLst/>
                <a:latin typeface="Helvetica" pitchFamily="2" charset="0"/>
              </a:rPr>
              <a:t>. E a </a:t>
            </a:r>
            <a:r>
              <a:rPr lang="en-US" dirty="0" err="1">
                <a:effectLst/>
                <a:latin typeface="Helvetica" pitchFamily="2" charset="0"/>
              </a:rPr>
              <a:t>única</a:t>
            </a:r>
            <a:r>
              <a:rPr lang="en-US" dirty="0">
                <a:effectLst/>
                <a:latin typeface="Helvetica" pitchFamily="2" charset="0"/>
              </a:rPr>
              <a:t> </a:t>
            </a:r>
            <a:r>
              <a:rPr lang="en-US" dirty="0" err="1">
                <a:effectLst/>
                <a:latin typeface="Helvetica" pitchFamily="2" charset="0"/>
              </a:rPr>
              <a:t>maneira</a:t>
            </a:r>
            <a:r>
              <a:rPr lang="en-US" dirty="0">
                <a:effectLst/>
                <a:latin typeface="Helvetica" pitchFamily="2" charset="0"/>
              </a:rPr>
              <a:t> de </a:t>
            </a:r>
            <a:r>
              <a:rPr lang="en-US" dirty="0" err="1">
                <a:effectLst/>
                <a:latin typeface="Helvetica" pitchFamily="2" charset="0"/>
              </a:rPr>
              <a:t>encontrar</a:t>
            </a:r>
            <a:r>
              <a:rPr lang="en-US" dirty="0">
                <a:effectLst/>
                <a:latin typeface="Helvetica" pitchFamily="2" charset="0"/>
              </a:rPr>
              <a:t> </a:t>
            </a:r>
            <a:r>
              <a:rPr lang="en-US" dirty="0" err="1">
                <a:effectLst/>
                <a:latin typeface="Helvetica" pitchFamily="2" charset="0"/>
              </a:rPr>
              <a:t>esta</a:t>
            </a:r>
            <a:r>
              <a:rPr lang="en-US" dirty="0">
                <a:effectLst/>
                <a:latin typeface="Helvetica" pitchFamily="2" charset="0"/>
              </a:rPr>
              <a:t> </a:t>
            </a:r>
            <a:r>
              <a:rPr lang="en-US" dirty="0" err="1">
                <a:effectLst/>
                <a:latin typeface="Helvetica" pitchFamily="2" charset="0"/>
              </a:rPr>
              <a:t>qualidade</a:t>
            </a:r>
            <a:r>
              <a:rPr lang="en-US" dirty="0">
                <a:effectLst/>
                <a:latin typeface="Helvetica" pitchFamily="2" charset="0"/>
              </a:rPr>
              <a:t> de ser </a:t>
            </a:r>
            <a:r>
              <a:rPr lang="en-US" dirty="0" err="1">
                <a:effectLst/>
                <a:latin typeface="Helvetica" pitchFamily="2" charset="0"/>
              </a:rPr>
              <a:t>é</a:t>
            </a:r>
            <a:r>
              <a:rPr lang="en-US" dirty="0">
                <a:effectLst/>
                <a:latin typeface="Helvetica" pitchFamily="2" charset="0"/>
              </a:rPr>
              <a:t> SER </a:t>
            </a:r>
            <a:r>
              <a:rPr lang="en-US" dirty="0" err="1">
                <a:effectLst/>
                <a:latin typeface="Helvetica" pitchFamily="2" charset="0"/>
              </a:rPr>
              <a:t>também</a:t>
            </a:r>
            <a:r>
              <a:rPr lang="en-US" dirty="0">
                <a:effectLst/>
                <a:latin typeface="Helvetica" pitchFamily="2" charset="0"/>
              </a:rPr>
              <a:t>. E, </a:t>
            </a:r>
            <a:r>
              <a:rPr lang="en-US" dirty="0" err="1">
                <a:effectLst/>
                <a:latin typeface="Helvetica" pitchFamily="2" charset="0"/>
              </a:rPr>
              <a:t>felizmente</a:t>
            </a:r>
            <a:r>
              <a:rPr lang="en-US" dirty="0">
                <a:effectLst/>
                <a:latin typeface="Helvetica" pitchFamily="2" charset="0"/>
              </a:rPr>
              <a:t>, </a:t>
            </a:r>
            <a:r>
              <a:rPr lang="en-US" dirty="0" err="1">
                <a:effectLst/>
                <a:latin typeface="Helvetica" pitchFamily="2" charset="0"/>
              </a:rPr>
              <a:t>estamos</a:t>
            </a:r>
            <a:r>
              <a:rPr lang="en-US" dirty="0">
                <a:latin typeface="Helvetica" pitchFamily="2" charset="0"/>
              </a:rPr>
              <a:t> </a:t>
            </a:r>
            <a:r>
              <a:rPr lang="en-US" dirty="0">
                <a:effectLst/>
                <a:latin typeface="Helvetica" pitchFamily="2" charset="0"/>
              </a:rPr>
              <a:t>no </a:t>
            </a:r>
            <a:r>
              <a:rPr lang="en-US" dirty="0" err="1">
                <a:effectLst/>
                <a:latin typeface="Helvetica" pitchFamily="2" charset="0"/>
              </a:rPr>
              <a:t>bom</a:t>
            </a:r>
            <a:r>
              <a:rPr lang="en-US" dirty="0">
                <a:effectLst/>
                <a:latin typeface="Helvetica" pitchFamily="2" charset="0"/>
              </a:rPr>
              <a:t> </a:t>
            </a:r>
            <a:r>
              <a:rPr lang="en-US" dirty="0" err="1">
                <a:effectLst/>
                <a:latin typeface="Helvetica" pitchFamily="2" charset="0"/>
              </a:rPr>
              <a:t>caminho</a:t>
            </a:r>
            <a:r>
              <a:rPr lang="en-US" dirty="0">
                <a:effectLst/>
                <a:latin typeface="Helvetica" pitchFamily="2" charset="0"/>
              </a:rPr>
              <a:t>, </a:t>
            </a:r>
            <a:r>
              <a:rPr lang="en-US" dirty="0" err="1">
                <a:effectLst/>
                <a:latin typeface="Helvetica" pitchFamily="2" charset="0"/>
              </a:rPr>
              <a:t>porque</a:t>
            </a:r>
            <a:r>
              <a:rPr lang="en-US" dirty="0">
                <a:effectLst/>
                <a:latin typeface="Helvetica" pitchFamily="2" charset="0"/>
              </a:rPr>
              <a:t> </a:t>
            </a:r>
            <a:r>
              <a:rPr lang="en-US" dirty="0" err="1">
                <a:effectLst/>
                <a:latin typeface="Helvetica" pitchFamily="2" charset="0"/>
              </a:rPr>
              <a:t>todos</a:t>
            </a:r>
            <a:r>
              <a:rPr lang="en-US" dirty="0">
                <a:effectLst/>
                <a:latin typeface="Helvetica" pitchFamily="2" charset="0"/>
              </a:rPr>
              <a:t> </a:t>
            </a:r>
            <a:r>
              <a:rPr lang="en-US" dirty="0" err="1">
                <a:effectLst/>
                <a:latin typeface="Helvetica" pitchFamily="2" charset="0"/>
              </a:rPr>
              <a:t>somos</a:t>
            </a:r>
            <a:r>
              <a:rPr lang="en-US" dirty="0">
                <a:effectLst/>
                <a:latin typeface="Helvetica" pitchFamily="2" charset="0"/>
              </a:rPr>
              <a:t>... O </a:t>
            </a:r>
            <a:r>
              <a:rPr lang="en-US" dirty="0" err="1">
                <a:effectLst/>
                <a:latin typeface="Helvetica" pitchFamily="2" charset="0"/>
              </a:rPr>
              <a:t>problema</a:t>
            </a:r>
            <a:r>
              <a:rPr lang="en-US" dirty="0">
                <a:effectLst/>
                <a:latin typeface="Helvetica" pitchFamily="2" charset="0"/>
              </a:rPr>
              <a:t> </a:t>
            </a:r>
            <a:r>
              <a:rPr lang="en-US" dirty="0" err="1">
                <a:effectLst/>
                <a:latin typeface="Helvetica" pitchFamily="2" charset="0"/>
              </a:rPr>
              <a:t>é</a:t>
            </a:r>
            <a:r>
              <a:rPr lang="en-US" dirty="0">
                <a:latin typeface="Helvetica" pitchFamily="2" charset="0"/>
              </a:rPr>
              <a:t> </a:t>
            </a:r>
            <a:r>
              <a:rPr lang="en-US" dirty="0">
                <a:effectLst/>
                <a:latin typeface="Helvetica" pitchFamily="2" charset="0"/>
              </a:rPr>
              <a:t>que </a:t>
            </a:r>
            <a:r>
              <a:rPr lang="en-US" dirty="0" err="1">
                <a:effectLst/>
                <a:latin typeface="Helvetica" pitchFamily="2" charset="0"/>
              </a:rPr>
              <a:t>nós</a:t>
            </a:r>
            <a:r>
              <a:rPr lang="en-US" dirty="0">
                <a:effectLst/>
                <a:latin typeface="Helvetica" pitchFamily="2" charset="0"/>
              </a:rPr>
              <a:t> </a:t>
            </a:r>
            <a:r>
              <a:rPr lang="en-US" dirty="0" err="1">
                <a:effectLst/>
                <a:latin typeface="Helvetica" pitchFamily="2" charset="0"/>
              </a:rPr>
              <a:t>não</a:t>
            </a:r>
            <a:r>
              <a:rPr lang="en-US" dirty="0">
                <a:effectLst/>
                <a:latin typeface="Helvetica" pitchFamily="2" charset="0"/>
              </a:rPr>
              <a:t> </a:t>
            </a:r>
            <a:r>
              <a:rPr lang="en-US" dirty="0" err="1">
                <a:effectLst/>
                <a:latin typeface="Helvetica" pitchFamily="2" charset="0"/>
              </a:rPr>
              <a:t>somos</a:t>
            </a:r>
            <a:r>
              <a:rPr lang="en-US" dirty="0">
                <a:effectLst/>
                <a:latin typeface="Helvetica" pitchFamily="2" charset="0"/>
              </a:rPr>
              <a:t> </a:t>
            </a:r>
            <a:r>
              <a:rPr lang="en-US" dirty="0" err="1">
                <a:effectLst/>
                <a:latin typeface="Helvetica" pitchFamily="2" charset="0"/>
              </a:rPr>
              <a:t>quem</a:t>
            </a:r>
            <a:r>
              <a:rPr lang="en-US" dirty="0">
                <a:effectLst/>
                <a:latin typeface="Helvetica" pitchFamily="2" charset="0"/>
              </a:rPr>
              <a:t> </a:t>
            </a:r>
            <a:r>
              <a:rPr lang="en-US" dirty="0" err="1">
                <a:effectLst/>
                <a:latin typeface="Helvetica" pitchFamily="2" charset="0"/>
              </a:rPr>
              <a:t>acreditamos</a:t>
            </a:r>
            <a:r>
              <a:rPr lang="en-US" dirty="0">
                <a:effectLst/>
                <a:latin typeface="Helvetica" pitchFamily="2" charset="0"/>
              </a:rPr>
              <a:t> ser. E </a:t>
            </a:r>
            <a:r>
              <a:rPr lang="en-US" dirty="0" err="1">
                <a:effectLst/>
                <a:latin typeface="Helvetica" pitchFamily="2" charset="0"/>
              </a:rPr>
              <a:t>nos</a:t>
            </a:r>
            <a:r>
              <a:rPr lang="en-US" dirty="0">
                <a:effectLst/>
                <a:latin typeface="Helvetica" pitchFamily="2" charset="0"/>
              </a:rPr>
              <a:t> </a:t>
            </a:r>
            <a:r>
              <a:rPr lang="en-US" dirty="0" err="1">
                <a:effectLst/>
                <a:latin typeface="Helvetica" pitchFamily="2" charset="0"/>
              </a:rPr>
              <a:t>equivocamos</a:t>
            </a:r>
            <a:r>
              <a:rPr lang="en-US" dirty="0">
                <a:latin typeface="Helvetica" pitchFamily="2" charset="0"/>
              </a:rPr>
              <a:t> </a:t>
            </a:r>
            <a:r>
              <a:rPr lang="en-US" dirty="0">
                <a:effectLst/>
                <a:latin typeface="Helvetica" pitchFamily="2" charset="0"/>
              </a:rPr>
              <a:t>a </a:t>
            </a:r>
            <a:r>
              <a:rPr lang="en-US" dirty="0" err="1">
                <a:effectLst/>
                <a:latin typeface="Helvetica" pitchFamily="2" charset="0"/>
              </a:rPr>
              <a:t>respeito</a:t>
            </a:r>
            <a:r>
              <a:rPr lang="en-US" dirty="0">
                <a:effectLst/>
                <a:latin typeface="Helvetica" pitchFamily="2" charset="0"/>
              </a:rPr>
              <a:t> </a:t>
            </a:r>
            <a:r>
              <a:rPr lang="en-US" dirty="0" err="1">
                <a:effectLst/>
                <a:latin typeface="Helvetica" pitchFamily="2" charset="0"/>
              </a:rPr>
              <a:t>disto</a:t>
            </a:r>
            <a:r>
              <a:rPr lang="en-US" dirty="0">
                <a:effectLst/>
                <a:latin typeface="Helvetica" pitchFamily="2" charset="0"/>
              </a:rPr>
              <a:t>, a </a:t>
            </a:r>
            <a:r>
              <a:rPr lang="en-US" dirty="0" err="1">
                <a:effectLst/>
                <a:latin typeface="Helvetica" pitchFamily="2" charset="0"/>
              </a:rPr>
              <a:t>respeito</a:t>
            </a:r>
            <a:r>
              <a:rPr lang="en-US" dirty="0">
                <a:effectLst/>
                <a:latin typeface="Helvetica" pitchFamily="2" charset="0"/>
              </a:rPr>
              <a:t> dos outros e a </a:t>
            </a:r>
            <a:r>
              <a:rPr lang="en-US" dirty="0" err="1">
                <a:effectLst/>
                <a:latin typeface="Helvetica" pitchFamily="2" charset="0"/>
              </a:rPr>
              <a:t>respeito</a:t>
            </a:r>
            <a:r>
              <a:rPr lang="en-US" dirty="0">
                <a:latin typeface="Helvetica" pitchFamily="2" charset="0"/>
              </a:rPr>
              <a:t> </a:t>
            </a:r>
            <a:r>
              <a:rPr lang="en-US" dirty="0">
                <a:effectLst/>
                <a:latin typeface="Helvetica" pitchFamily="2" charset="0"/>
              </a:rPr>
              <a:t>da </a:t>
            </a:r>
            <a:r>
              <a:rPr lang="en-US" dirty="0" err="1">
                <a:effectLst/>
                <a:latin typeface="Helvetica" pitchFamily="2" charset="0"/>
              </a:rPr>
              <a:t>realidade</a:t>
            </a:r>
            <a:r>
              <a:rPr lang="en-US" dirty="0">
                <a:effectLst/>
                <a:latin typeface="Helvetica" pitchFamily="2" charset="0"/>
              </a:rPr>
              <a:t>.</a:t>
            </a:r>
          </a:p>
          <a:p>
            <a:pPr algn="just"/>
            <a:endParaRPr lang="en-US" dirty="0">
              <a:latin typeface="Helvetica" pitchFamily="2" charset="0"/>
            </a:endParaRP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0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nie Vektor abstrakten Hintergrund - Download Kostenlos Vector ...">
            <a:extLst>
              <a:ext uri="{FF2B5EF4-FFF2-40B4-BE49-F238E27FC236}">
                <a16:creationId xmlns:a16="http://schemas.microsoft.com/office/drawing/2014/main" id="{C2FCED8C-4BC7-4C4C-B0EC-EE465F652F5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20" y="462919"/>
            <a:ext cx="12049760" cy="6236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a:extLst>
              <a:ext uri="{FF2B5EF4-FFF2-40B4-BE49-F238E27FC236}">
                <a16:creationId xmlns:a16="http://schemas.microsoft.com/office/drawing/2014/main" id="{E750DC3C-BC0C-46D7-8CA7-6AF2346DD297}"/>
              </a:ext>
            </a:extLst>
          </p:cNvPr>
          <p:cNvPicPr/>
          <p:nvPr/>
        </p:nvPicPr>
        <p:blipFill>
          <a:blip r:embed="rId3">
            <a:alphaModFix amt="55000"/>
            <a:extLst>
              <a:ext uri="{28A0092B-C50C-407E-A947-70E740481C1C}">
                <a14:useLocalDpi xmlns:a14="http://schemas.microsoft.com/office/drawing/2010/main" val="0"/>
              </a:ext>
            </a:extLst>
          </a:blip>
          <a:stretch>
            <a:fillRect/>
          </a:stretch>
        </p:blipFill>
        <p:spPr>
          <a:xfrm>
            <a:off x="71120" y="35469"/>
            <a:ext cx="1381760" cy="1380173"/>
          </a:xfrm>
          <a:prstGeom prst="rect">
            <a:avLst/>
          </a:prstGeom>
        </p:spPr>
      </p:pic>
      <p:sp>
        <p:nvSpPr>
          <p:cNvPr id="2" name="Rectángulo 1">
            <a:extLst>
              <a:ext uri="{FF2B5EF4-FFF2-40B4-BE49-F238E27FC236}">
                <a16:creationId xmlns:a16="http://schemas.microsoft.com/office/drawing/2014/main" id="{8CD27126-BFBD-4375-91F5-200D3AB82D30}"/>
              </a:ext>
            </a:extLst>
          </p:cNvPr>
          <p:cNvSpPr/>
          <p:nvPr/>
        </p:nvSpPr>
        <p:spPr>
          <a:xfrm>
            <a:off x="80937" y="158119"/>
            <a:ext cx="8218111" cy="6447919"/>
          </a:xfrm>
          <a:prstGeom prst="rect">
            <a:avLst/>
          </a:prstGeom>
          <a:noFill/>
        </p:spPr>
        <p:txBody>
          <a:bodyPr wrap="square" rtlCol="0">
            <a:spAutoFit/>
          </a:bodyPr>
          <a:lstStyle/>
          <a:p>
            <a:pPr>
              <a:spcBef>
                <a:spcPts val="600"/>
              </a:spcBef>
            </a:pPr>
            <a:r>
              <a:rPr lang="es-AR" sz="2800" i="1" dirty="0">
                <a:latin typeface="Calibri Light" panose="020F0302020204030204" pitchFamily="34" charset="0"/>
                <a:cs typeface="Calibri Light" panose="020F0302020204030204" pitchFamily="34" charset="0"/>
              </a:rPr>
              <a:t>		Lecturas diarias para la vida      			         contemplativa. 		Septiembre 4</a:t>
            </a:r>
            <a:endParaRPr lang="es-AR" sz="2200" i="1" dirty="0">
              <a:latin typeface="Calibri Light" panose="020F0302020204030204" pitchFamily="34" charset="0"/>
              <a:cs typeface="Calibri Light" panose="020F0302020204030204" pitchFamily="34" charset="0"/>
            </a:endParaRPr>
          </a:p>
          <a:p>
            <a:pPr algn="just">
              <a:spcBef>
                <a:spcPts val="600"/>
              </a:spcBef>
            </a:pPr>
            <a:r>
              <a:rPr lang="es-AR" sz="2200" i="1" dirty="0">
                <a:latin typeface="Calibri Light" panose="020F0302020204030204" pitchFamily="34" charset="0"/>
                <a:cs typeface="Calibri Light" panose="020F0302020204030204" pitchFamily="34" charset="0"/>
              </a:rPr>
              <a:t>	Tomas Keating</a:t>
            </a:r>
          </a:p>
          <a:p>
            <a:pPr algn="just"/>
            <a:endParaRPr lang="es-ES_tradnl" sz="2400" dirty="0">
              <a:latin typeface="Helvetica" pitchFamily="2" charset="0"/>
            </a:endParaRPr>
          </a:p>
          <a:p>
            <a:pPr algn="just"/>
            <a:r>
              <a:rPr lang="es-ES_tradnl" sz="1700" dirty="0">
                <a:effectLst/>
                <a:latin typeface="Helvetica" pitchFamily="2" charset="0"/>
              </a:rPr>
              <a:t>Consideremos el programa de Jesús para transformar radicalmente nuestra idea de Dios. Todas las formas en las que se les había enseñado a pensar a las personas de su época son sistemáticamente trastocadas y desautorizadas, una por una, en las parábolas. Por ejemplo, el fariseo y el publicano. Lo que Jesús está trastocando es la idea de que el lugar sagrado es el lugar para encontrar a Dios. </a:t>
            </a:r>
          </a:p>
          <a:p>
            <a:pPr algn="just"/>
            <a:endParaRPr lang="es-ES_tradnl" sz="1700" dirty="0">
              <a:latin typeface="Helvetica" pitchFamily="2" charset="0"/>
            </a:endParaRPr>
          </a:p>
          <a:p>
            <a:pPr algn="just"/>
            <a:r>
              <a:rPr lang="es-ES_tradnl" sz="1700" dirty="0">
                <a:effectLst/>
                <a:latin typeface="Helvetica" pitchFamily="2" charset="0"/>
              </a:rPr>
              <a:t>La</a:t>
            </a:r>
            <a:r>
              <a:rPr lang="es-ES_tradnl" sz="1700" dirty="0">
                <a:latin typeface="Helvetica" pitchFamily="2" charset="0"/>
              </a:rPr>
              <a:t> </a:t>
            </a:r>
            <a:r>
              <a:rPr lang="es-ES_tradnl" sz="1700" dirty="0">
                <a:effectLst/>
                <a:latin typeface="Helvetica" pitchFamily="2" charset="0"/>
              </a:rPr>
              <a:t>última línea debe haber conmocionado a sus oyentes: el publicano regresa a su casa justificado, y el fariseo regresa a su casa sin haber cambiado, porque está encerrado en su contexto etnológico, social, cívico y religioso. Seguramente los oyentes se decían, “¿Este hombre está diciendo que lo sagrado no es sagrado, que el templo ya no es el lugar para encontrar a Dios, y que la vida cotidiana es dónde tenemos que buscar el reino? </a:t>
            </a:r>
          </a:p>
          <a:p>
            <a:pPr algn="just"/>
            <a:endParaRPr lang="es-ES_tradnl" sz="1700" dirty="0">
              <a:latin typeface="Helvetica" pitchFamily="2" charset="0"/>
            </a:endParaRPr>
          </a:p>
          <a:p>
            <a:pPr algn="just"/>
            <a:r>
              <a:rPr lang="es-ES_tradnl" sz="1700" dirty="0">
                <a:effectLst/>
                <a:latin typeface="Helvetica" pitchFamily="2" charset="0"/>
              </a:rPr>
              <a:t>El reino que Jesús está trayendo – esta revelación acerca de dónde encontrar a Dios y quién Él pueda ser… se encuentra… ¿dónde?¡Justamente donde nos encontremos nosotros! No existe un lugar al que ir para encontrar a Dios y no existe un lugar al que no ir. Es en la vida diaria donde Dios está más activo y dónde encontraremos lo sagrado.</a:t>
            </a:r>
          </a:p>
        </p:txBody>
      </p:sp>
      <p:sp>
        <p:nvSpPr>
          <p:cNvPr id="7" name="AutoShape 2" descr="Sirve este imagen? Me hace pensar en el ancho de la mano, como dice el pasaje">
            <a:extLst>
              <a:ext uri="{FF2B5EF4-FFF2-40B4-BE49-F238E27FC236}">
                <a16:creationId xmlns:a16="http://schemas.microsoft.com/office/drawing/2014/main" id="{AED51269-817E-40E7-8036-44EB85B8045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CuadroTexto 5">
            <a:extLst>
              <a:ext uri="{FF2B5EF4-FFF2-40B4-BE49-F238E27FC236}">
                <a16:creationId xmlns:a16="http://schemas.microsoft.com/office/drawing/2014/main" id="{AA451E3A-EAEB-0BB8-C5CF-A772A6AF00D0}"/>
              </a:ext>
            </a:extLst>
          </p:cNvPr>
          <p:cNvSpPr txBox="1"/>
          <p:nvPr/>
        </p:nvSpPr>
        <p:spPr>
          <a:xfrm>
            <a:off x="8447316" y="6226353"/>
            <a:ext cx="3444235" cy="276999"/>
          </a:xfrm>
          <a:prstGeom prst="rect">
            <a:avLst/>
          </a:prstGeom>
          <a:noFill/>
        </p:spPr>
        <p:txBody>
          <a:bodyPr wrap="square">
            <a:spAutoFit/>
          </a:bodyPr>
          <a:lstStyle/>
          <a:p>
            <a:pPr algn="r"/>
            <a:r>
              <a:rPr lang="en-US" sz="1200" dirty="0"/>
              <a:t>http://www.ctksb.org/what-we-do</a:t>
            </a:r>
          </a:p>
        </p:txBody>
      </p:sp>
      <p:pic>
        <p:nvPicPr>
          <p:cNvPr id="8" name="Picture 2" descr="Core Values — Christ the King">
            <a:extLst>
              <a:ext uri="{FF2B5EF4-FFF2-40B4-BE49-F238E27FC236}">
                <a16:creationId xmlns:a16="http://schemas.microsoft.com/office/drawing/2014/main" id="{2075D455-D576-2AA4-E475-A23CB58DE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7" y="417434"/>
            <a:ext cx="3317557" cy="575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7924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59540665390714DB4E8660F20F2B631" ma:contentTypeVersion="14" ma:contentTypeDescription="Crear nuevo documento." ma:contentTypeScope="" ma:versionID="d8a025d3d161320c7886780bd03151f8">
  <xsd:schema xmlns:xsd="http://www.w3.org/2001/XMLSchema" xmlns:xs="http://www.w3.org/2001/XMLSchema" xmlns:p="http://schemas.microsoft.com/office/2006/metadata/properties" xmlns:ns3="cd750bd2-fb1c-425b-8dc6-87e5663180d1" xmlns:ns4="0c2ae67a-9323-4209-a3e8-1f9cc0054e8b" targetNamespace="http://schemas.microsoft.com/office/2006/metadata/properties" ma:root="true" ma:fieldsID="95dbe870a0972003f6d62dd811b1ca42" ns3:_="" ns4:_="">
    <xsd:import namespace="cd750bd2-fb1c-425b-8dc6-87e5663180d1"/>
    <xsd:import namespace="0c2ae67a-9323-4209-a3e8-1f9cc0054e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50bd2-fb1c-425b-8dc6-87e5663180d1"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ae67a-9323-4209-a3e8-1f9cc0054e8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8988C-E14A-4830-B98A-F6468CF5FA05}">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cd750bd2-fb1c-425b-8dc6-87e5663180d1"/>
    <ds:schemaRef ds:uri="http://schemas.openxmlformats.org/package/2006/metadata/core-properties"/>
    <ds:schemaRef ds:uri="0c2ae67a-9323-4209-a3e8-1f9cc0054e8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261CF75-9433-4853-B034-9179D6C0F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50bd2-fb1c-425b-8dc6-87e5663180d1"/>
    <ds:schemaRef ds:uri="0c2ae67a-9323-4209-a3e8-1f9cc0054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641DE1-AEB4-4B53-BF53-AAAAF2A00276}">
  <ds:schemaRefs>
    <ds:schemaRef ds:uri="http://schemas.microsoft.com/sharepoint/v3/contenttype/forms"/>
  </ds:schemaRefs>
</ds:datastoreItem>
</file>

<file path=docMetadata/LabelInfo.xml><?xml version="1.0" encoding="utf-8"?>
<clbl:labelList xmlns:clbl="http://schemas.microsoft.com/office/2020/mipLabelMetadata">
  <clbl:label id="{ba4b5b72-704f-43e8-88a7-720311750a10}" enabled="0" method="" siteId="{ba4b5b72-704f-43e8-88a7-720311750a10}" removed="1"/>
</clbl:labelList>
</file>

<file path=docProps/app.xml><?xml version="1.0" encoding="utf-8"?>
<Properties xmlns="http://schemas.openxmlformats.org/officeDocument/2006/extended-properties" xmlns:vt="http://schemas.openxmlformats.org/officeDocument/2006/docPropsVTypes">
  <TotalTime>23866</TotalTime>
  <Words>1639</Words>
  <Application>Microsoft Macintosh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Helvetica</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ACTIS Fernando     TERNIUM [MX]</dc:creator>
  <cp:lastModifiedBy>Rafael Dickson</cp:lastModifiedBy>
  <cp:revision>125</cp:revision>
  <dcterms:created xsi:type="dcterms:W3CDTF">2020-04-05T22:43:45Z</dcterms:created>
  <dcterms:modified xsi:type="dcterms:W3CDTF">2023-09-02T12:25:50Z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0x010100359540665390714DB4E8660F20F2B631</vt:lpwstr>
  </property>
</Properties>
</file>