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7" r:id="rId6"/>
    <p:sldId id="268" r:id="rId7"/>
    <p:sldId id="278" r:id="rId8"/>
    <p:sldId id="281" r:id="rId9"/>
    <p:sldId id="279" r:id="rId10"/>
    <p:sldId id="277" r:id="rId11"/>
    <p:sldId id="272"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4660"/>
  </p:normalViewPr>
  <p:slideViewPr>
    <p:cSldViewPr snapToGrid="0">
      <p:cViewPr varScale="1">
        <p:scale>
          <a:sx n="110" d="100"/>
          <a:sy n="110" d="100"/>
        </p:scale>
        <p:origin x="11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6FBA8-138A-4BB5-B4EC-2BCCE8989C3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BD44F968-C451-44AD-8C96-E6377EF31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98805418-81D9-4061-B5EE-97457324705E}"/>
              </a:ext>
            </a:extLst>
          </p:cNvPr>
          <p:cNvSpPr>
            <a:spLocks noGrp="1"/>
          </p:cNvSpPr>
          <p:nvPr>
            <p:ph type="dt" sz="half" idx="10"/>
          </p:nvPr>
        </p:nvSpPr>
        <p:spPr/>
        <p:txBody>
          <a:bodyPr/>
          <a:lstStyle/>
          <a:p>
            <a:fld id="{F4D30D20-C709-4C14-8541-DC0D7CCF4FA8}" type="datetimeFigureOut">
              <a:rPr lang="en-US" smtClean="0"/>
              <a:t>9/30/23</a:t>
            </a:fld>
            <a:endParaRPr lang="en-US"/>
          </a:p>
        </p:txBody>
      </p:sp>
      <p:sp>
        <p:nvSpPr>
          <p:cNvPr id="5" name="Marcador de pie de página 4">
            <a:extLst>
              <a:ext uri="{FF2B5EF4-FFF2-40B4-BE49-F238E27FC236}">
                <a16:creationId xmlns:a16="http://schemas.microsoft.com/office/drawing/2014/main" id="{5D21D3FE-2EEB-45D2-85E6-0A6708D74F0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CD46189-1DBD-4544-832D-E418868D125F}"/>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58328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3D2A0C-C278-4C66-B7CB-6757D520DD5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5595437F-4738-49ED-8110-6AB6CF9BA0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B53F2ED-6CEE-4655-98DF-94456EBBFA43}"/>
              </a:ext>
            </a:extLst>
          </p:cNvPr>
          <p:cNvSpPr>
            <a:spLocks noGrp="1"/>
          </p:cNvSpPr>
          <p:nvPr>
            <p:ph type="dt" sz="half" idx="10"/>
          </p:nvPr>
        </p:nvSpPr>
        <p:spPr/>
        <p:txBody>
          <a:bodyPr/>
          <a:lstStyle/>
          <a:p>
            <a:fld id="{F4D30D20-C709-4C14-8541-DC0D7CCF4FA8}" type="datetimeFigureOut">
              <a:rPr lang="en-US" smtClean="0"/>
              <a:t>9/30/23</a:t>
            </a:fld>
            <a:endParaRPr lang="en-US"/>
          </a:p>
        </p:txBody>
      </p:sp>
      <p:sp>
        <p:nvSpPr>
          <p:cNvPr id="5" name="Marcador de pie de página 4">
            <a:extLst>
              <a:ext uri="{FF2B5EF4-FFF2-40B4-BE49-F238E27FC236}">
                <a16:creationId xmlns:a16="http://schemas.microsoft.com/office/drawing/2014/main" id="{21078A35-08E4-4F25-A83F-B02C6A70E10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EF205EC-8B3D-470C-91E6-28CD07536734}"/>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31350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C5E8900-75EF-48DC-8A6A-FC2E31F1D05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3F628ACA-92DD-4A72-8B54-233D6C22B7C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926FB54-FB0C-4951-9651-B2BA369631B3}"/>
              </a:ext>
            </a:extLst>
          </p:cNvPr>
          <p:cNvSpPr>
            <a:spLocks noGrp="1"/>
          </p:cNvSpPr>
          <p:nvPr>
            <p:ph type="dt" sz="half" idx="10"/>
          </p:nvPr>
        </p:nvSpPr>
        <p:spPr/>
        <p:txBody>
          <a:bodyPr/>
          <a:lstStyle/>
          <a:p>
            <a:fld id="{F4D30D20-C709-4C14-8541-DC0D7CCF4FA8}" type="datetimeFigureOut">
              <a:rPr lang="en-US" smtClean="0"/>
              <a:t>9/30/23</a:t>
            </a:fld>
            <a:endParaRPr lang="en-US"/>
          </a:p>
        </p:txBody>
      </p:sp>
      <p:sp>
        <p:nvSpPr>
          <p:cNvPr id="5" name="Marcador de pie de página 4">
            <a:extLst>
              <a:ext uri="{FF2B5EF4-FFF2-40B4-BE49-F238E27FC236}">
                <a16:creationId xmlns:a16="http://schemas.microsoft.com/office/drawing/2014/main" id="{34D1D58C-CFD5-4786-A607-F14CA58EB3FE}"/>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4212EA1-1F1A-42A4-AABF-FBEBE639FF38}"/>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81168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EBE821-42B5-408C-BA8D-8E6ECD0ABAD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4150E1AD-D821-4E20-B2A1-E60BF572C45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7B6DC095-958E-4002-A3A6-9D8C86A282E3}"/>
              </a:ext>
            </a:extLst>
          </p:cNvPr>
          <p:cNvSpPr>
            <a:spLocks noGrp="1"/>
          </p:cNvSpPr>
          <p:nvPr>
            <p:ph type="dt" sz="half" idx="10"/>
          </p:nvPr>
        </p:nvSpPr>
        <p:spPr/>
        <p:txBody>
          <a:bodyPr/>
          <a:lstStyle/>
          <a:p>
            <a:fld id="{F4D30D20-C709-4C14-8541-DC0D7CCF4FA8}" type="datetimeFigureOut">
              <a:rPr lang="en-US" smtClean="0"/>
              <a:t>9/30/23</a:t>
            </a:fld>
            <a:endParaRPr lang="en-US"/>
          </a:p>
        </p:txBody>
      </p:sp>
      <p:sp>
        <p:nvSpPr>
          <p:cNvPr id="5" name="Marcador de pie de página 4">
            <a:extLst>
              <a:ext uri="{FF2B5EF4-FFF2-40B4-BE49-F238E27FC236}">
                <a16:creationId xmlns:a16="http://schemas.microsoft.com/office/drawing/2014/main" id="{EBC74D5D-80FE-413E-8B99-3DF6658573BC}"/>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64C1A37-808B-473B-8AB0-7D56C9DDCBCD}"/>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134856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72236-A075-4698-A98A-82447E98F49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15594CDD-91CB-4AA8-ABE6-D2FF35FABA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7F981F-2626-47C0-998B-741F94FCE7BA}"/>
              </a:ext>
            </a:extLst>
          </p:cNvPr>
          <p:cNvSpPr>
            <a:spLocks noGrp="1"/>
          </p:cNvSpPr>
          <p:nvPr>
            <p:ph type="dt" sz="half" idx="10"/>
          </p:nvPr>
        </p:nvSpPr>
        <p:spPr/>
        <p:txBody>
          <a:bodyPr/>
          <a:lstStyle/>
          <a:p>
            <a:fld id="{F4D30D20-C709-4C14-8541-DC0D7CCF4FA8}" type="datetimeFigureOut">
              <a:rPr lang="en-US" smtClean="0"/>
              <a:t>9/30/23</a:t>
            </a:fld>
            <a:endParaRPr lang="en-US"/>
          </a:p>
        </p:txBody>
      </p:sp>
      <p:sp>
        <p:nvSpPr>
          <p:cNvPr id="5" name="Marcador de pie de página 4">
            <a:extLst>
              <a:ext uri="{FF2B5EF4-FFF2-40B4-BE49-F238E27FC236}">
                <a16:creationId xmlns:a16="http://schemas.microsoft.com/office/drawing/2014/main" id="{C84F9BE5-29D1-4F05-A38F-1FADA01BD51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1C4837C9-3928-4A07-8250-A5526A493026}"/>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417679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C0879-3A90-4AE9-9236-1390F9B910E0}"/>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07AEB358-D7C6-4A50-A74F-BDB634C515E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3D550EE3-FAA8-4F3C-AA1A-8B5F2537B48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41E5AE91-8FB2-42A1-98E5-E78C7DDE114D}"/>
              </a:ext>
            </a:extLst>
          </p:cNvPr>
          <p:cNvSpPr>
            <a:spLocks noGrp="1"/>
          </p:cNvSpPr>
          <p:nvPr>
            <p:ph type="dt" sz="half" idx="10"/>
          </p:nvPr>
        </p:nvSpPr>
        <p:spPr/>
        <p:txBody>
          <a:bodyPr/>
          <a:lstStyle/>
          <a:p>
            <a:fld id="{F4D30D20-C709-4C14-8541-DC0D7CCF4FA8}" type="datetimeFigureOut">
              <a:rPr lang="en-US" smtClean="0"/>
              <a:t>9/30/23</a:t>
            </a:fld>
            <a:endParaRPr lang="en-US"/>
          </a:p>
        </p:txBody>
      </p:sp>
      <p:sp>
        <p:nvSpPr>
          <p:cNvPr id="6" name="Marcador de pie de página 5">
            <a:extLst>
              <a:ext uri="{FF2B5EF4-FFF2-40B4-BE49-F238E27FC236}">
                <a16:creationId xmlns:a16="http://schemas.microsoft.com/office/drawing/2014/main" id="{ACB10AC0-9F17-462F-9287-DBAED0C072D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B64FBE6-2151-465C-8250-5F67BCA95C0C}"/>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255400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6015D-0A84-4A63-BB78-549DE69FC97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5FFED7C2-B81E-4A4B-ABF9-A7D4D9117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418D0E3-2799-4786-AE2D-D79D7D11076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F5BA0630-09EA-49D7-A9C2-D27368F7C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8878F39-8EB8-4DEA-93CA-A28C15991B8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A1045E2D-0BED-413F-B9A2-2063E9AEC73E}"/>
              </a:ext>
            </a:extLst>
          </p:cNvPr>
          <p:cNvSpPr>
            <a:spLocks noGrp="1"/>
          </p:cNvSpPr>
          <p:nvPr>
            <p:ph type="dt" sz="half" idx="10"/>
          </p:nvPr>
        </p:nvSpPr>
        <p:spPr/>
        <p:txBody>
          <a:bodyPr/>
          <a:lstStyle/>
          <a:p>
            <a:fld id="{F4D30D20-C709-4C14-8541-DC0D7CCF4FA8}" type="datetimeFigureOut">
              <a:rPr lang="en-US" smtClean="0"/>
              <a:t>9/30/23</a:t>
            </a:fld>
            <a:endParaRPr lang="en-US"/>
          </a:p>
        </p:txBody>
      </p:sp>
      <p:sp>
        <p:nvSpPr>
          <p:cNvPr id="8" name="Marcador de pie de página 7">
            <a:extLst>
              <a:ext uri="{FF2B5EF4-FFF2-40B4-BE49-F238E27FC236}">
                <a16:creationId xmlns:a16="http://schemas.microsoft.com/office/drawing/2014/main" id="{F9514E21-C4BF-4CFC-BE77-431884B894FD}"/>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B098A463-88EB-47A4-9771-EBC123E622C6}"/>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291063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ACBED-F641-4795-B0DC-16CB409EC2C1}"/>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59D2CA10-3A7E-4283-94DB-69BA5C2A1256}"/>
              </a:ext>
            </a:extLst>
          </p:cNvPr>
          <p:cNvSpPr>
            <a:spLocks noGrp="1"/>
          </p:cNvSpPr>
          <p:nvPr>
            <p:ph type="dt" sz="half" idx="10"/>
          </p:nvPr>
        </p:nvSpPr>
        <p:spPr/>
        <p:txBody>
          <a:bodyPr/>
          <a:lstStyle/>
          <a:p>
            <a:fld id="{F4D30D20-C709-4C14-8541-DC0D7CCF4FA8}" type="datetimeFigureOut">
              <a:rPr lang="en-US" smtClean="0"/>
              <a:t>9/30/23</a:t>
            </a:fld>
            <a:endParaRPr lang="en-US"/>
          </a:p>
        </p:txBody>
      </p:sp>
      <p:sp>
        <p:nvSpPr>
          <p:cNvPr id="4" name="Marcador de pie de página 3">
            <a:extLst>
              <a:ext uri="{FF2B5EF4-FFF2-40B4-BE49-F238E27FC236}">
                <a16:creationId xmlns:a16="http://schemas.microsoft.com/office/drawing/2014/main" id="{99CD016C-3C8A-4526-A5A4-C610FE2F3751}"/>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937506B0-9334-4F2D-813E-F99473EA59F3}"/>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169727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2207265-8340-4642-B0BA-E9B0F03DB04C}"/>
              </a:ext>
            </a:extLst>
          </p:cNvPr>
          <p:cNvSpPr>
            <a:spLocks noGrp="1"/>
          </p:cNvSpPr>
          <p:nvPr>
            <p:ph type="dt" sz="half" idx="10"/>
          </p:nvPr>
        </p:nvSpPr>
        <p:spPr/>
        <p:txBody>
          <a:bodyPr/>
          <a:lstStyle/>
          <a:p>
            <a:fld id="{F4D30D20-C709-4C14-8541-DC0D7CCF4FA8}" type="datetimeFigureOut">
              <a:rPr lang="en-US" smtClean="0"/>
              <a:t>9/30/23</a:t>
            </a:fld>
            <a:endParaRPr lang="en-US"/>
          </a:p>
        </p:txBody>
      </p:sp>
      <p:sp>
        <p:nvSpPr>
          <p:cNvPr id="3" name="Marcador de pie de página 2">
            <a:extLst>
              <a:ext uri="{FF2B5EF4-FFF2-40B4-BE49-F238E27FC236}">
                <a16:creationId xmlns:a16="http://schemas.microsoft.com/office/drawing/2014/main" id="{3B372355-2966-489D-8FA9-581B90D30753}"/>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9DCDCAAB-DD5A-46EE-8CB4-1BBF1BC62EFB}"/>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256182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65A326-BA95-45AC-A88A-2B50E510F5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1006AFA8-BB87-4C2F-B441-44FDE7ACE9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9B2E37B8-CCDC-4001-ADA8-C5E14682F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A24AE64-C708-44D5-BE90-04D8BC55963B}"/>
              </a:ext>
            </a:extLst>
          </p:cNvPr>
          <p:cNvSpPr>
            <a:spLocks noGrp="1"/>
          </p:cNvSpPr>
          <p:nvPr>
            <p:ph type="dt" sz="half" idx="10"/>
          </p:nvPr>
        </p:nvSpPr>
        <p:spPr/>
        <p:txBody>
          <a:bodyPr/>
          <a:lstStyle/>
          <a:p>
            <a:fld id="{F4D30D20-C709-4C14-8541-DC0D7CCF4FA8}" type="datetimeFigureOut">
              <a:rPr lang="en-US" smtClean="0"/>
              <a:t>9/30/23</a:t>
            </a:fld>
            <a:endParaRPr lang="en-US"/>
          </a:p>
        </p:txBody>
      </p:sp>
      <p:sp>
        <p:nvSpPr>
          <p:cNvPr id="6" name="Marcador de pie de página 5">
            <a:extLst>
              <a:ext uri="{FF2B5EF4-FFF2-40B4-BE49-F238E27FC236}">
                <a16:creationId xmlns:a16="http://schemas.microsoft.com/office/drawing/2014/main" id="{B7A5D9C2-E047-40E4-A163-9EF0F1A6F7E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D2C3032-5AE7-4180-A771-6954BC404C61}"/>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116320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979271-5A0E-4C2C-ABAD-C56F25077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0F15218A-CA49-434C-A51B-355636C6B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7F32128D-11D5-4E48-B024-A00EF0F95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BF03FD-D080-4F88-8C2B-0759A5DB2A19}"/>
              </a:ext>
            </a:extLst>
          </p:cNvPr>
          <p:cNvSpPr>
            <a:spLocks noGrp="1"/>
          </p:cNvSpPr>
          <p:nvPr>
            <p:ph type="dt" sz="half" idx="10"/>
          </p:nvPr>
        </p:nvSpPr>
        <p:spPr/>
        <p:txBody>
          <a:bodyPr/>
          <a:lstStyle/>
          <a:p>
            <a:fld id="{F4D30D20-C709-4C14-8541-DC0D7CCF4FA8}" type="datetimeFigureOut">
              <a:rPr lang="en-US" smtClean="0"/>
              <a:t>9/30/23</a:t>
            </a:fld>
            <a:endParaRPr lang="en-US"/>
          </a:p>
        </p:txBody>
      </p:sp>
      <p:sp>
        <p:nvSpPr>
          <p:cNvPr id="6" name="Marcador de pie de página 5">
            <a:extLst>
              <a:ext uri="{FF2B5EF4-FFF2-40B4-BE49-F238E27FC236}">
                <a16:creationId xmlns:a16="http://schemas.microsoft.com/office/drawing/2014/main" id="{82CC3ECA-C134-4868-81DD-3F9B96957F6F}"/>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3D747F33-0064-44A2-9588-D865CC77EC36}"/>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344396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51B965-28AA-4781-9834-33AF880CD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2B991FC1-6D8D-452F-B457-41C7AF81A6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1C477EE-C004-44B1-8545-FCCB417498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30D20-C709-4C14-8541-DC0D7CCF4FA8}" type="datetimeFigureOut">
              <a:rPr lang="en-US" smtClean="0"/>
              <a:t>9/30/23</a:t>
            </a:fld>
            <a:endParaRPr lang="en-US"/>
          </a:p>
        </p:txBody>
      </p:sp>
      <p:sp>
        <p:nvSpPr>
          <p:cNvPr id="5" name="Marcador de pie de página 4">
            <a:extLst>
              <a:ext uri="{FF2B5EF4-FFF2-40B4-BE49-F238E27FC236}">
                <a16:creationId xmlns:a16="http://schemas.microsoft.com/office/drawing/2014/main" id="{608846C8-E6BE-45C1-A628-D272237266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FBE9E206-2FAE-4C5A-8730-727AE01C4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09D1C-A5A8-4073-A9E0-18BD23044E5B}" type="slidenum">
              <a:rPr lang="en-US" smtClean="0"/>
              <a:t>‹#›</a:t>
            </a:fld>
            <a:endParaRPr lang="en-US"/>
          </a:p>
        </p:txBody>
      </p:sp>
    </p:spTree>
    <p:extLst>
      <p:ext uri="{BB962C8B-B14F-4D97-AF65-F5344CB8AC3E}">
        <p14:creationId xmlns:p14="http://schemas.microsoft.com/office/powerpoint/2010/main" val="3409644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09" y="61590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1965531" y="555361"/>
            <a:ext cx="3494743" cy="6247864"/>
          </a:xfrm>
          <a:prstGeom prst="rect">
            <a:avLst/>
          </a:prstGeom>
          <a:noFill/>
        </p:spPr>
        <p:txBody>
          <a:bodyPr wrap="square" rtlCol="0">
            <a:spAutoFit/>
          </a:bodyPr>
          <a:lstStyle/>
          <a:p>
            <a:pPr>
              <a:spcBef>
                <a:spcPts val="600"/>
              </a:spcBef>
            </a:pPr>
            <a:r>
              <a:rPr lang="es-ES_tradnl" sz="3600" b="1" dirty="0">
                <a:latin typeface="Calibri Light" panose="020F0302020204030204" pitchFamily="34" charset="0"/>
                <a:cs typeface="Calibri Light" panose="020F0302020204030204" pitchFamily="34" charset="0"/>
              </a:rPr>
              <a:t>Unidos en Oración </a:t>
            </a:r>
            <a:r>
              <a:rPr lang="es-ES_tradnl" sz="3600" b="1" dirty="0" err="1">
                <a:latin typeface="Calibri Light" panose="020F0302020204030204" pitchFamily="34" charset="0"/>
                <a:cs typeface="Calibri Light" panose="020F0302020204030204" pitchFamily="34" charset="0"/>
              </a:rPr>
              <a:t>Centrante</a:t>
            </a:r>
            <a:endParaRPr lang="es-ES_tradnl" sz="3600" b="1" dirty="0">
              <a:latin typeface="Calibri Light" panose="020F0302020204030204" pitchFamily="34" charset="0"/>
              <a:cs typeface="Calibri Light" panose="020F0302020204030204" pitchFamily="34" charset="0"/>
            </a:endParaRPr>
          </a:p>
          <a:p>
            <a:pPr>
              <a:spcBef>
                <a:spcPts val="600"/>
              </a:spcBef>
            </a:pPr>
            <a:endParaRPr lang="en-US" sz="3600" b="1" dirty="0">
              <a:latin typeface="Calibri Light" panose="020F0302020204030204" pitchFamily="34" charset="0"/>
              <a:cs typeface="Calibri Light" panose="020F0302020204030204" pitchFamily="34" charset="0"/>
            </a:endParaRPr>
          </a:p>
          <a:p>
            <a:pPr>
              <a:spcBef>
                <a:spcPts val="600"/>
              </a:spcBef>
            </a:pPr>
            <a:r>
              <a:rPr lang="en-US" sz="3600" b="1" dirty="0">
                <a:latin typeface="Calibri Light" panose="020F0302020204030204" pitchFamily="34" charset="0"/>
                <a:cs typeface="Calibri Light" panose="020F0302020204030204" pitchFamily="34" charset="0"/>
              </a:rPr>
              <a:t>30 </a:t>
            </a:r>
            <a:r>
              <a:rPr lang="en-US" sz="3600" b="1" dirty="0" err="1">
                <a:latin typeface="Calibri Light" panose="020F0302020204030204" pitchFamily="34" charset="0"/>
                <a:cs typeface="Calibri Light" panose="020F0302020204030204" pitchFamily="34" charset="0"/>
              </a:rPr>
              <a:t>septiembre</a:t>
            </a:r>
            <a:r>
              <a:rPr lang="en-US" sz="3600" b="1" dirty="0">
                <a:latin typeface="Calibri Light" panose="020F0302020204030204" pitchFamily="34" charset="0"/>
                <a:cs typeface="Calibri Light" panose="020F0302020204030204" pitchFamily="34" charset="0"/>
              </a:rPr>
              <a:t> 2023 </a:t>
            </a:r>
            <a:endParaRPr lang="pt-BR" sz="2400" b="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CuadroTexto 9">
            <a:extLst>
              <a:ext uri="{FF2B5EF4-FFF2-40B4-BE49-F238E27FC236}">
                <a16:creationId xmlns:a16="http://schemas.microsoft.com/office/drawing/2014/main" id="{EE163282-813F-44E6-A248-7A6E6975905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1026" name="Picture 2" descr="Core Values — Christ the King">
            <a:extLst>
              <a:ext uri="{FF2B5EF4-FFF2-40B4-BE49-F238E27FC236}">
                <a16:creationId xmlns:a16="http://schemas.microsoft.com/office/drawing/2014/main" id="{246213C5-22AC-5B82-F021-5D466F666B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86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E750DC3C-BC0C-46D7-8CA7-6AF2346DD297}"/>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173620" y="213531"/>
            <a:ext cx="8079129" cy="5940088"/>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PT" sz="2800" dirty="0"/>
              <a:t>Leituras diárias para a vida 		      </a:t>
            </a:r>
          </a:p>
          <a:p>
            <a:pPr>
              <a:spcBef>
                <a:spcPts val="600"/>
              </a:spcBef>
            </a:pPr>
            <a:r>
              <a:rPr lang="pt-PT" sz="2800" dirty="0"/>
              <a:t>                       contemplativa.     	</a:t>
            </a:r>
            <a:r>
              <a:rPr lang="pt-PT" sz="2800" dirty="0" err="1"/>
              <a:t>Octobre</a:t>
            </a:r>
            <a:r>
              <a:rPr lang="pt-PT" sz="2800" dirty="0"/>
              <a:t> 10</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endParaRPr lang="en-US" sz="2000" dirty="0">
              <a:effectLst/>
              <a:latin typeface="Helvetica" pitchFamily="2" charset="0"/>
            </a:endParaRPr>
          </a:p>
          <a:p>
            <a:pPr algn="just"/>
            <a:r>
              <a:rPr lang="en-US" sz="1700" dirty="0">
                <a:effectLst/>
                <a:latin typeface="Helvetica" pitchFamily="2" charset="0"/>
              </a:rPr>
              <a:t>A </a:t>
            </a:r>
            <a:r>
              <a:rPr lang="en-US" sz="1700" dirty="0" err="1">
                <a:effectLst/>
                <a:latin typeface="Helvetica" pitchFamily="2" charset="0"/>
              </a:rPr>
              <a:t>oração</a:t>
            </a:r>
            <a:r>
              <a:rPr lang="en-US" sz="1700" dirty="0">
                <a:effectLst/>
                <a:latin typeface="Helvetica" pitchFamily="2" charset="0"/>
              </a:rPr>
              <a:t> </a:t>
            </a:r>
            <a:r>
              <a:rPr lang="en-US" sz="1700" dirty="0" err="1">
                <a:effectLst/>
                <a:latin typeface="Helvetica" pitchFamily="2" charset="0"/>
              </a:rPr>
              <a:t>contemplativa</a:t>
            </a:r>
            <a:r>
              <a:rPr lang="en-US" sz="1700" dirty="0">
                <a:effectLst/>
                <a:latin typeface="Helvetica" pitchFamily="2" charset="0"/>
              </a:rPr>
              <a:t> </a:t>
            </a:r>
            <a:r>
              <a:rPr lang="en-US" sz="1700" dirty="0" err="1">
                <a:effectLst/>
                <a:latin typeface="Helvetica" pitchFamily="2" charset="0"/>
              </a:rPr>
              <a:t>aprofunda</a:t>
            </a:r>
            <a:r>
              <a:rPr lang="en-US" sz="1700" dirty="0">
                <a:effectLst/>
                <a:latin typeface="Helvetica" pitchFamily="2" charset="0"/>
              </a:rPr>
              <a:t> o </a:t>
            </a:r>
            <a:r>
              <a:rPr lang="en-US" sz="1700" dirty="0" err="1">
                <a:effectLst/>
                <a:latin typeface="Helvetica" pitchFamily="2" charset="0"/>
              </a:rPr>
              <a:t>processo</a:t>
            </a:r>
            <a:r>
              <a:rPr lang="en-US" sz="1700" dirty="0">
                <a:effectLst/>
                <a:latin typeface="Helvetica" pitchFamily="2" charset="0"/>
              </a:rPr>
              <a:t> da </a:t>
            </a:r>
            <a:r>
              <a:rPr lang="en-US" sz="1700" dirty="0" err="1">
                <a:effectLst/>
                <a:latin typeface="Helvetica" pitchFamily="2" charset="0"/>
              </a:rPr>
              <a:t>escuta</a:t>
            </a:r>
            <a:r>
              <a:rPr lang="en-US" sz="1700" dirty="0">
                <a:effectLst/>
                <a:latin typeface="Helvetica" pitchFamily="2" charset="0"/>
              </a:rPr>
              <a:t>, e o </a:t>
            </a:r>
            <a:r>
              <a:rPr lang="en-US" sz="1700" dirty="0" err="1">
                <a:effectLst/>
                <a:latin typeface="Helvetica" pitchFamily="2" charset="0"/>
              </a:rPr>
              <a:t>faz</a:t>
            </a:r>
            <a:r>
              <a:rPr lang="en-US" sz="1700" dirty="0">
                <a:effectLst/>
                <a:latin typeface="Helvetica" pitchFamily="2" charset="0"/>
              </a:rPr>
              <a:t> </a:t>
            </a:r>
            <a:r>
              <a:rPr lang="en-US" sz="1700" dirty="0" err="1">
                <a:effectLst/>
                <a:latin typeface="Helvetica" pitchFamily="2" charset="0"/>
              </a:rPr>
              <a:t>por</a:t>
            </a:r>
            <a:r>
              <a:rPr lang="en-US" sz="1700" dirty="0">
                <a:effectLst/>
                <a:latin typeface="Helvetica" pitchFamily="2" charset="0"/>
              </a:rPr>
              <a:t> </a:t>
            </a:r>
            <a:r>
              <a:rPr lang="en-US" sz="1700" dirty="0" err="1">
                <a:effectLst/>
                <a:latin typeface="Helvetica" pitchFamily="2" charset="0"/>
              </a:rPr>
              <a:t>meio</a:t>
            </a:r>
            <a:r>
              <a:rPr lang="en-US" sz="1700" dirty="0">
                <a:effectLst/>
                <a:latin typeface="Helvetica" pitchFamily="2" charset="0"/>
              </a:rPr>
              <a:t> de </a:t>
            </a:r>
            <a:r>
              <a:rPr lang="en-US" sz="1700" dirty="0" err="1">
                <a:effectLst/>
                <a:latin typeface="Helvetica" pitchFamily="2" charset="0"/>
              </a:rPr>
              <a:t>duas</a:t>
            </a:r>
            <a:r>
              <a:rPr lang="en-US" sz="1700" dirty="0">
                <a:effectLst/>
                <a:latin typeface="Helvetica" pitchFamily="2" charset="0"/>
              </a:rPr>
              <a:t> </a:t>
            </a:r>
            <a:r>
              <a:rPr lang="en-US" sz="1700" dirty="0" err="1">
                <a:effectLst/>
                <a:latin typeface="Helvetica" pitchFamily="2" charset="0"/>
              </a:rPr>
              <a:t>experiências</a:t>
            </a:r>
            <a:r>
              <a:rPr lang="en-US" sz="1700" dirty="0">
                <a:effectLst/>
                <a:latin typeface="Helvetica" pitchFamily="2" charset="0"/>
              </a:rPr>
              <a:t>. Uma delas </a:t>
            </a:r>
            <a:r>
              <a:rPr lang="en-US" sz="1700" dirty="0" err="1">
                <a:effectLst/>
                <a:latin typeface="Helvetica" pitchFamily="2" charset="0"/>
              </a:rPr>
              <a:t>é</a:t>
            </a:r>
            <a:r>
              <a:rPr lang="en-US" sz="1700" dirty="0">
                <a:effectLst/>
                <a:latin typeface="Helvetica" pitchFamily="2" charset="0"/>
              </a:rPr>
              <a:t> a </a:t>
            </a:r>
            <a:r>
              <a:rPr lang="en-US" sz="1700" dirty="0" err="1">
                <a:effectLst/>
                <a:latin typeface="Helvetica" pitchFamily="2" charset="0"/>
              </a:rPr>
              <a:t>afirmação</a:t>
            </a:r>
            <a:r>
              <a:rPr lang="en-US" sz="1700" dirty="0">
                <a:latin typeface="Helvetica" pitchFamily="2" charset="0"/>
              </a:rPr>
              <a:t> </a:t>
            </a:r>
            <a:r>
              <a:rPr lang="en-US" sz="1700" dirty="0">
                <a:effectLst/>
                <a:latin typeface="Helvetica" pitchFamily="2" charset="0"/>
              </a:rPr>
              <a:t>de </a:t>
            </a:r>
            <a:r>
              <a:rPr lang="en-US" sz="1700" dirty="0" err="1">
                <a:effectLst/>
                <a:latin typeface="Helvetica" pitchFamily="2" charset="0"/>
              </a:rPr>
              <a:t>nosso</a:t>
            </a:r>
            <a:r>
              <a:rPr lang="en-US" sz="1700" dirty="0">
                <a:effectLst/>
                <a:latin typeface="Helvetica" pitchFamily="2" charset="0"/>
              </a:rPr>
              <a:t> ser no </a:t>
            </a:r>
            <a:r>
              <a:rPr lang="en-US" sz="1700" dirty="0" err="1">
                <a:effectLst/>
                <a:latin typeface="Helvetica" pitchFamily="2" charset="0"/>
              </a:rPr>
              <a:t>nível</a:t>
            </a:r>
            <a:r>
              <a:rPr lang="en-US" sz="1700" dirty="0">
                <a:effectLst/>
                <a:latin typeface="Helvetica" pitchFamily="2" charset="0"/>
              </a:rPr>
              <a:t> </a:t>
            </a:r>
            <a:r>
              <a:rPr lang="en-US" sz="1700" dirty="0" err="1">
                <a:effectLst/>
                <a:latin typeface="Helvetica" pitchFamily="2" charset="0"/>
              </a:rPr>
              <a:t>mais</a:t>
            </a:r>
            <a:r>
              <a:rPr lang="en-US" sz="1700" dirty="0">
                <a:effectLst/>
                <a:latin typeface="Helvetica" pitchFamily="2" charset="0"/>
              </a:rPr>
              <a:t> profundo, que </a:t>
            </a:r>
            <a:r>
              <a:rPr lang="en-US" sz="1700" dirty="0" err="1">
                <a:effectLst/>
                <a:latin typeface="Helvetica" pitchFamily="2" charset="0"/>
              </a:rPr>
              <a:t>chega</a:t>
            </a:r>
            <a:r>
              <a:rPr lang="en-US" sz="1700" dirty="0">
                <a:latin typeface="Helvetica" pitchFamily="2" charset="0"/>
              </a:rPr>
              <a:t> </a:t>
            </a:r>
            <a:r>
              <a:rPr lang="en-US" sz="1700" dirty="0" err="1">
                <a:effectLst/>
                <a:latin typeface="Helvetica" pitchFamily="2" charset="0"/>
              </a:rPr>
              <a:t>até</a:t>
            </a:r>
            <a:r>
              <a:rPr lang="en-US" sz="1700" dirty="0">
                <a:effectLst/>
                <a:latin typeface="Helvetica" pitchFamily="2" charset="0"/>
              </a:rPr>
              <a:t> </a:t>
            </a:r>
            <a:r>
              <a:rPr lang="en-US" sz="1700" dirty="0" err="1">
                <a:effectLst/>
                <a:latin typeface="Helvetica" pitchFamily="2" charset="0"/>
              </a:rPr>
              <a:t>nós</a:t>
            </a:r>
            <a:r>
              <a:rPr lang="en-US" sz="1700" dirty="0">
                <a:effectLst/>
                <a:latin typeface="Helvetica" pitchFamily="2" charset="0"/>
              </a:rPr>
              <a:t> </a:t>
            </a:r>
            <a:r>
              <a:rPr lang="en-US" sz="1700" dirty="0" err="1">
                <a:effectLst/>
                <a:latin typeface="Helvetica" pitchFamily="2" charset="0"/>
              </a:rPr>
              <a:t>graças</a:t>
            </a:r>
            <a:r>
              <a:rPr lang="en-US" sz="1700" dirty="0">
                <a:effectLst/>
                <a:latin typeface="Helvetica" pitchFamily="2" charset="0"/>
              </a:rPr>
              <a:t> </a:t>
            </a:r>
            <a:r>
              <a:rPr lang="en-US" sz="1700" dirty="0" err="1">
                <a:effectLst/>
                <a:latin typeface="Helvetica" pitchFamily="2" charset="0"/>
              </a:rPr>
              <a:t>à</a:t>
            </a:r>
            <a:r>
              <a:rPr lang="en-US" sz="1700" dirty="0">
                <a:effectLst/>
                <a:latin typeface="Helvetica" pitchFamily="2" charset="0"/>
              </a:rPr>
              <a:t> </a:t>
            </a:r>
            <a:r>
              <a:rPr lang="en-US" sz="1700" dirty="0" err="1">
                <a:effectLst/>
                <a:latin typeface="Helvetica" pitchFamily="2" charset="0"/>
              </a:rPr>
              <a:t>paz</a:t>
            </a:r>
            <a:r>
              <a:rPr lang="en-US" sz="1700" dirty="0">
                <a:effectLst/>
                <a:latin typeface="Helvetica" pitchFamily="2" charset="0"/>
              </a:rPr>
              <a:t> e </a:t>
            </a:r>
            <a:r>
              <a:rPr lang="en-US" sz="1700" dirty="0" err="1">
                <a:effectLst/>
                <a:latin typeface="Helvetica" pitchFamily="2" charset="0"/>
              </a:rPr>
              <a:t>às</a:t>
            </a:r>
            <a:r>
              <a:rPr lang="en-US" sz="1700" dirty="0">
                <a:effectLst/>
                <a:latin typeface="Helvetica" pitchFamily="2" charset="0"/>
              </a:rPr>
              <a:t> </a:t>
            </a:r>
            <a:r>
              <a:rPr lang="en-US" sz="1700" dirty="0" err="1">
                <a:effectLst/>
                <a:latin typeface="Helvetica" pitchFamily="2" charset="0"/>
              </a:rPr>
              <a:t>consolações</a:t>
            </a:r>
            <a:r>
              <a:rPr lang="en-US" sz="1700" dirty="0">
                <a:effectLst/>
                <a:latin typeface="Helvetica" pitchFamily="2" charset="0"/>
              </a:rPr>
              <a:t> </a:t>
            </a:r>
            <a:r>
              <a:rPr lang="en-US" sz="1700" dirty="0" err="1">
                <a:effectLst/>
                <a:latin typeface="Helvetica" pitchFamily="2" charset="0"/>
              </a:rPr>
              <a:t>espirituais</a:t>
            </a:r>
            <a:r>
              <a:rPr lang="en-US" sz="1700" dirty="0">
                <a:effectLst/>
                <a:latin typeface="Helvetica" pitchFamily="2" charset="0"/>
              </a:rPr>
              <a:t>, e </a:t>
            </a:r>
            <a:r>
              <a:rPr lang="en-US" sz="1700" dirty="0" err="1">
                <a:effectLst/>
                <a:latin typeface="Helvetica" pitchFamily="2" charset="0"/>
              </a:rPr>
              <a:t>nos</a:t>
            </a:r>
            <a:r>
              <a:rPr lang="en-US" sz="1700" dirty="0">
                <a:latin typeface="Helvetica" pitchFamily="2" charset="0"/>
              </a:rPr>
              <a:t> </a:t>
            </a:r>
            <a:r>
              <a:rPr lang="en-US" sz="1700" dirty="0" err="1">
                <a:effectLst/>
                <a:latin typeface="Helvetica" pitchFamily="2" charset="0"/>
              </a:rPr>
              <a:t>permite</a:t>
            </a:r>
            <a:r>
              <a:rPr lang="en-US" sz="1700" dirty="0">
                <a:effectLst/>
                <a:latin typeface="Helvetica" pitchFamily="2" charset="0"/>
              </a:rPr>
              <a:t> </a:t>
            </a:r>
            <a:r>
              <a:rPr lang="en-US" sz="1700" dirty="0" err="1">
                <a:effectLst/>
                <a:latin typeface="Helvetica" pitchFamily="2" charset="0"/>
              </a:rPr>
              <a:t>confiar</a:t>
            </a:r>
            <a:r>
              <a:rPr lang="en-US" sz="1700" dirty="0">
                <a:effectLst/>
                <a:latin typeface="Helvetica" pitchFamily="2" charset="0"/>
              </a:rPr>
              <a:t> a Deus </a:t>
            </a:r>
            <a:r>
              <a:rPr lang="en-US" sz="1700" dirty="0" err="1">
                <a:effectLst/>
                <a:latin typeface="Helvetica" pitchFamily="2" charset="0"/>
              </a:rPr>
              <a:t>toda</a:t>
            </a:r>
            <a:r>
              <a:rPr lang="en-US" sz="1700" dirty="0">
                <a:effectLst/>
                <a:latin typeface="Helvetica" pitchFamily="2" charset="0"/>
              </a:rPr>
              <a:t> a </a:t>
            </a:r>
            <a:r>
              <a:rPr lang="en-US" sz="1700" dirty="0" err="1">
                <a:effectLst/>
                <a:latin typeface="Helvetica" pitchFamily="2" charset="0"/>
              </a:rPr>
              <a:t>nossa</a:t>
            </a:r>
            <a:r>
              <a:rPr lang="en-US" sz="1700" dirty="0">
                <a:effectLst/>
                <a:latin typeface="Helvetica" pitchFamily="2" charset="0"/>
              </a:rPr>
              <a:t> </a:t>
            </a:r>
            <a:r>
              <a:rPr lang="en-US" sz="1700" dirty="0" err="1">
                <a:effectLst/>
                <a:latin typeface="Helvetica" pitchFamily="2" charset="0"/>
              </a:rPr>
              <a:t>história</a:t>
            </a:r>
            <a:r>
              <a:rPr lang="en-US" sz="1700" dirty="0">
                <a:effectLst/>
                <a:latin typeface="Helvetica" pitchFamily="2" charset="0"/>
              </a:rPr>
              <a:t>. </a:t>
            </a:r>
            <a:r>
              <a:rPr lang="en-US" sz="1700" dirty="0" err="1">
                <a:effectLst/>
                <a:latin typeface="Helvetica" pitchFamily="2" charset="0"/>
              </a:rPr>
              <a:t>Não</a:t>
            </a:r>
            <a:r>
              <a:rPr lang="en-US" sz="1700" dirty="0">
                <a:effectLst/>
                <a:latin typeface="Helvetica" pitchFamily="2" charset="0"/>
              </a:rPr>
              <a:t> </a:t>
            </a:r>
            <a:r>
              <a:rPr lang="en-US" sz="1700" dirty="0" err="1">
                <a:effectLst/>
                <a:latin typeface="Helvetica" pitchFamily="2" charset="0"/>
              </a:rPr>
              <a:t>é</a:t>
            </a:r>
            <a:r>
              <a:rPr lang="en-US" sz="1700" dirty="0">
                <a:effectLst/>
                <a:latin typeface="Helvetica" pitchFamily="2" charset="0"/>
              </a:rPr>
              <a:t> que Deus </a:t>
            </a:r>
            <a:r>
              <a:rPr lang="en-US" sz="1700" dirty="0" err="1">
                <a:effectLst/>
                <a:latin typeface="Helvetica" pitchFamily="2" charset="0"/>
              </a:rPr>
              <a:t>ainda</a:t>
            </a:r>
            <a:r>
              <a:rPr lang="en-US" sz="1700" dirty="0">
                <a:effectLst/>
                <a:latin typeface="Helvetica" pitchFamily="2" charset="0"/>
              </a:rPr>
              <a:t> </a:t>
            </a:r>
            <a:r>
              <a:rPr lang="en-US" sz="1700" dirty="0" err="1">
                <a:effectLst/>
                <a:latin typeface="Helvetica" pitchFamily="2" charset="0"/>
              </a:rPr>
              <a:t>não</a:t>
            </a:r>
            <a:r>
              <a:rPr lang="en-US" sz="1700" dirty="0">
                <a:effectLst/>
                <a:latin typeface="Helvetica" pitchFamily="2" charset="0"/>
              </a:rPr>
              <a:t> a </a:t>
            </a:r>
            <a:r>
              <a:rPr lang="en-US" sz="1700" dirty="0" err="1">
                <a:effectLst/>
                <a:latin typeface="Helvetica" pitchFamily="2" charset="0"/>
              </a:rPr>
              <a:t>conheça</a:t>
            </a:r>
            <a:r>
              <a:rPr lang="en-US" sz="1700" dirty="0">
                <a:effectLst/>
                <a:latin typeface="Helvetica" pitchFamily="2" charset="0"/>
              </a:rPr>
              <a:t>; </a:t>
            </a:r>
            <a:r>
              <a:rPr lang="en-US" sz="1700" dirty="0" err="1">
                <a:effectLst/>
                <a:latin typeface="Helvetica" pitchFamily="2" charset="0"/>
              </a:rPr>
              <a:t>apenas</a:t>
            </a:r>
            <a:r>
              <a:rPr lang="en-US" sz="1700" dirty="0">
                <a:effectLst/>
                <a:latin typeface="Helvetica" pitchFamily="2" charset="0"/>
              </a:rPr>
              <a:t> </a:t>
            </a:r>
            <a:r>
              <a:rPr lang="en-US" sz="1700" dirty="0" err="1">
                <a:effectLst/>
                <a:latin typeface="Helvetica" pitchFamily="2" charset="0"/>
              </a:rPr>
              <a:t>nos</a:t>
            </a:r>
            <a:r>
              <a:rPr lang="en-US" sz="1700" dirty="0">
                <a:effectLst/>
                <a:latin typeface="Helvetica" pitchFamily="2" charset="0"/>
              </a:rPr>
              <a:t> </a:t>
            </a:r>
            <a:r>
              <a:rPr lang="en-US" sz="1700" dirty="0" err="1">
                <a:effectLst/>
                <a:latin typeface="Helvetica" pitchFamily="2" charset="0"/>
              </a:rPr>
              <a:t>está</a:t>
            </a:r>
            <a:r>
              <a:rPr lang="en-US" sz="1700" dirty="0">
                <a:effectLst/>
                <a:latin typeface="Helvetica" pitchFamily="2" charset="0"/>
              </a:rPr>
              <a:t> </a:t>
            </a:r>
            <a:r>
              <a:rPr lang="en-US" sz="1700" dirty="0" err="1">
                <a:effectLst/>
                <a:latin typeface="Helvetica" pitchFamily="2" charset="0"/>
              </a:rPr>
              <a:t>permitindo</a:t>
            </a:r>
            <a:r>
              <a:rPr lang="en-US" sz="1700" dirty="0">
                <a:latin typeface="Helvetica" pitchFamily="2" charset="0"/>
              </a:rPr>
              <a:t> </a:t>
            </a:r>
            <a:r>
              <a:rPr lang="en-US" sz="1700" dirty="0" err="1">
                <a:effectLst/>
                <a:latin typeface="Helvetica" pitchFamily="2" charset="0"/>
              </a:rPr>
              <a:t>participar</a:t>
            </a:r>
            <a:r>
              <a:rPr lang="en-US" sz="1700" dirty="0">
                <a:effectLst/>
                <a:latin typeface="Helvetica" pitchFamily="2" charset="0"/>
              </a:rPr>
              <a:t> do </a:t>
            </a:r>
            <a:r>
              <a:rPr lang="en-US" sz="1700" dirty="0" err="1">
                <a:effectLst/>
                <a:latin typeface="Helvetica" pitchFamily="2" charset="0"/>
              </a:rPr>
              <a:t>segredo</a:t>
            </a:r>
            <a:r>
              <a:rPr lang="en-US" sz="1700" dirty="0">
                <a:effectLst/>
                <a:latin typeface="Helvetica" pitchFamily="2" charset="0"/>
              </a:rPr>
              <a:t>. Sem </a:t>
            </a:r>
            <a:r>
              <a:rPr lang="en-US" sz="1700" dirty="0" err="1">
                <a:effectLst/>
                <a:latin typeface="Helvetica" pitchFamily="2" charset="0"/>
              </a:rPr>
              <a:t>confiança</a:t>
            </a:r>
            <a:r>
              <a:rPr lang="en-US" sz="1700" dirty="0">
                <a:effectLst/>
                <a:latin typeface="Helvetica" pitchFamily="2" charset="0"/>
              </a:rPr>
              <a:t> </a:t>
            </a:r>
            <a:r>
              <a:rPr lang="en-US" sz="1700" dirty="0" err="1">
                <a:effectLst/>
                <a:latin typeface="Helvetica" pitchFamily="2" charset="0"/>
              </a:rPr>
              <a:t>em</a:t>
            </a:r>
            <a:r>
              <a:rPr lang="en-US" sz="1700" dirty="0">
                <a:effectLst/>
                <a:latin typeface="Helvetica" pitchFamily="2" charset="0"/>
              </a:rPr>
              <a:t> Deus </a:t>
            </a:r>
            <a:r>
              <a:rPr lang="en-US" sz="1700" dirty="0" err="1">
                <a:effectLst/>
                <a:latin typeface="Helvetica" pitchFamily="2" charset="0"/>
              </a:rPr>
              <a:t>não</a:t>
            </a:r>
            <a:r>
              <a:rPr lang="en-US" sz="1700" dirty="0">
                <a:latin typeface="Helvetica" pitchFamily="2" charset="0"/>
              </a:rPr>
              <a:t> </a:t>
            </a:r>
            <a:r>
              <a:rPr lang="en-US" sz="1700" dirty="0" err="1">
                <a:effectLst/>
                <a:latin typeface="Helvetica" pitchFamily="2" charset="0"/>
              </a:rPr>
              <a:t>podemos</a:t>
            </a:r>
            <a:r>
              <a:rPr lang="en-US" sz="1700" dirty="0">
                <a:effectLst/>
                <a:latin typeface="Helvetica" pitchFamily="2" charset="0"/>
              </a:rPr>
              <a:t> </a:t>
            </a:r>
            <a:r>
              <a:rPr lang="en-US" sz="1700" dirty="0" err="1">
                <a:effectLst/>
                <a:latin typeface="Helvetica" pitchFamily="2" charset="0"/>
              </a:rPr>
              <a:t>reconhecer</a:t>
            </a:r>
            <a:r>
              <a:rPr lang="en-US" sz="1700" dirty="0">
                <a:effectLst/>
                <a:latin typeface="Helvetica" pitchFamily="2" charset="0"/>
              </a:rPr>
              <a:t> o </a:t>
            </a:r>
            <a:r>
              <a:rPr lang="en-US" sz="1700" dirty="0" err="1">
                <a:effectLst/>
                <a:latin typeface="Helvetica" pitchFamily="2" charset="0"/>
              </a:rPr>
              <a:t>lado</a:t>
            </a:r>
            <a:r>
              <a:rPr lang="en-US" sz="1700" dirty="0">
                <a:effectLst/>
                <a:latin typeface="Helvetica" pitchFamily="2" charset="0"/>
              </a:rPr>
              <a:t> </a:t>
            </a:r>
            <a:r>
              <a:rPr lang="en-US" sz="1700" dirty="0" err="1">
                <a:effectLst/>
                <a:latin typeface="Helvetica" pitchFamily="2" charset="0"/>
              </a:rPr>
              <a:t>sombrio</a:t>
            </a:r>
            <a:r>
              <a:rPr lang="en-US" sz="1700" dirty="0">
                <a:effectLst/>
                <a:latin typeface="Helvetica" pitchFamily="2" charset="0"/>
              </a:rPr>
              <a:t> de </a:t>
            </a:r>
            <a:r>
              <a:rPr lang="en-US" sz="1700" dirty="0" err="1">
                <a:effectLst/>
                <a:latin typeface="Helvetica" pitchFamily="2" charset="0"/>
              </a:rPr>
              <a:t>nossa</a:t>
            </a:r>
            <a:r>
              <a:rPr lang="en-US" sz="1700" dirty="0">
                <a:effectLst/>
                <a:latin typeface="Helvetica" pitchFamily="2" charset="0"/>
              </a:rPr>
              <a:t> </a:t>
            </a:r>
            <a:r>
              <a:rPr lang="en-US" sz="1700" dirty="0" err="1">
                <a:effectLst/>
                <a:latin typeface="Helvetica" pitchFamily="2" charset="0"/>
              </a:rPr>
              <a:t>personalidade</a:t>
            </a:r>
            <a:r>
              <a:rPr lang="en-US" sz="1700" dirty="0">
                <a:effectLst/>
                <a:latin typeface="Helvetica" pitchFamily="2" charset="0"/>
              </a:rPr>
              <a:t>, </a:t>
            </a:r>
            <a:r>
              <a:rPr lang="en-US" sz="1700" dirty="0" err="1">
                <a:effectLst/>
                <a:latin typeface="Helvetica" pitchFamily="2" charset="0"/>
              </a:rPr>
              <a:t>nossas</a:t>
            </a:r>
            <a:r>
              <a:rPr lang="en-US" sz="1700" dirty="0">
                <a:effectLst/>
                <a:latin typeface="Helvetica" pitchFamily="2" charset="0"/>
              </a:rPr>
              <a:t> </a:t>
            </a:r>
            <a:r>
              <a:rPr lang="en-US" sz="1700" dirty="0" err="1">
                <a:effectLst/>
                <a:latin typeface="Helvetica" pitchFamily="2" charset="0"/>
              </a:rPr>
              <a:t>motivações</a:t>
            </a:r>
            <a:r>
              <a:rPr lang="en-US" sz="1700" dirty="0">
                <a:effectLst/>
                <a:latin typeface="Helvetica" pitchFamily="2" charset="0"/>
              </a:rPr>
              <a:t> </a:t>
            </a:r>
            <a:r>
              <a:rPr lang="en-US" sz="1700" dirty="0" err="1">
                <a:effectLst/>
                <a:latin typeface="Helvetica" pitchFamily="2" charset="0"/>
              </a:rPr>
              <a:t>contraditórias</a:t>
            </a:r>
            <a:r>
              <a:rPr lang="en-US" sz="1700" dirty="0">
                <a:effectLst/>
                <a:latin typeface="Helvetica" pitchFamily="2" charset="0"/>
              </a:rPr>
              <a:t> e </a:t>
            </a:r>
            <a:r>
              <a:rPr lang="en-US" sz="1700" dirty="0" err="1">
                <a:effectLst/>
                <a:latin typeface="Helvetica" pitchFamily="2" charset="0"/>
              </a:rPr>
              <a:t>nosso</a:t>
            </a:r>
            <a:r>
              <a:rPr lang="en-US" sz="1700" dirty="0">
                <a:effectLst/>
                <a:latin typeface="Helvetica" pitchFamily="2" charset="0"/>
              </a:rPr>
              <a:t> </a:t>
            </a:r>
            <a:r>
              <a:rPr lang="en-US" sz="1700" dirty="0" err="1">
                <a:effectLst/>
                <a:latin typeface="Helvetica" pitchFamily="2" charset="0"/>
              </a:rPr>
              <a:t>egoísmo</a:t>
            </a:r>
            <a:r>
              <a:rPr lang="en-US" sz="1700" dirty="0">
                <a:effectLst/>
                <a:latin typeface="Helvetica" pitchFamily="2" charset="0"/>
              </a:rPr>
              <a:t>.</a:t>
            </a:r>
          </a:p>
          <a:p>
            <a:pPr algn="just"/>
            <a:endParaRPr lang="en-US" sz="1700" dirty="0">
              <a:effectLst/>
              <a:latin typeface="Helvetica" pitchFamily="2" charset="0"/>
            </a:endParaRPr>
          </a:p>
          <a:p>
            <a:pPr algn="just"/>
            <a:r>
              <a:rPr lang="en-US" sz="1700" dirty="0">
                <a:effectLst/>
                <a:latin typeface="Helvetica" pitchFamily="2" charset="0"/>
              </a:rPr>
              <a:t>A </a:t>
            </a:r>
            <a:r>
              <a:rPr lang="en-US" sz="1700" dirty="0" err="1">
                <a:effectLst/>
                <a:latin typeface="Helvetica" pitchFamily="2" charset="0"/>
              </a:rPr>
              <a:t>oração</a:t>
            </a:r>
            <a:r>
              <a:rPr lang="en-US" sz="1700" dirty="0">
                <a:effectLst/>
                <a:latin typeface="Helvetica" pitchFamily="2" charset="0"/>
              </a:rPr>
              <a:t> profunda </a:t>
            </a:r>
            <a:r>
              <a:rPr lang="en-US" sz="1700" dirty="0" err="1">
                <a:effectLst/>
                <a:latin typeface="Helvetica" pitchFamily="2" charset="0"/>
              </a:rPr>
              <a:t>aumenta</a:t>
            </a:r>
            <a:r>
              <a:rPr lang="en-US" sz="1700" dirty="0">
                <a:effectLst/>
                <a:latin typeface="Helvetica" pitchFamily="2" charset="0"/>
              </a:rPr>
              <a:t> </a:t>
            </a:r>
            <a:r>
              <a:rPr lang="en-US" sz="1700" dirty="0" err="1">
                <a:effectLst/>
                <a:latin typeface="Helvetica" pitchFamily="2" charset="0"/>
              </a:rPr>
              <a:t>nossa</a:t>
            </a:r>
            <a:r>
              <a:rPr lang="en-US" sz="1700" dirty="0">
                <a:effectLst/>
                <a:latin typeface="Helvetica" pitchFamily="2" charset="0"/>
              </a:rPr>
              <a:t> </a:t>
            </a:r>
            <a:r>
              <a:rPr lang="en-US" sz="1700" dirty="0" err="1">
                <a:effectLst/>
                <a:latin typeface="Helvetica" pitchFamily="2" charset="0"/>
              </a:rPr>
              <a:t>confiança</a:t>
            </a:r>
            <a:r>
              <a:rPr lang="en-US" sz="1700" dirty="0">
                <a:effectLst/>
                <a:latin typeface="Helvetica" pitchFamily="2" charset="0"/>
              </a:rPr>
              <a:t> </a:t>
            </a:r>
            <a:r>
              <a:rPr lang="en-US" sz="1700" dirty="0" err="1">
                <a:effectLst/>
                <a:latin typeface="Helvetica" pitchFamily="2" charset="0"/>
              </a:rPr>
              <a:t>em</a:t>
            </a:r>
            <a:r>
              <a:rPr lang="en-US" sz="1700" dirty="0">
                <a:effectLst/>
                <a:latin typeface="Helvetica" pitchFamily="2" charset="0"/>
              </a:rPr>
              <a:t> Deus, de modo que </a:t>
            </a:r>
            <a:r>
              <a:rPr lang="en-US" sz="1700" dirty="0" err="1">
                <a:effectLst/>
                <a:latin typeface="Helvetica" pitchFamily="2" charset="0"/>
              </a:rPr>
              <a:t>possamos</a:t>
            </a:r>
            <a:r>
              <a:rPr lang="en-US" sz="1700" dirty="0">
                <a:effectLst/>
                <a:latin typeface="Helvetica" pitchFamily="2" charset="0"/>
              </a:rPr>
              <a:t> </a:t>
            </a:r>
            <a:r>
              <a:rPr lang="en-US" sz="1700" dirty="0" err="1">
                <a:effectLst/>
                <a:latin typeface="Helvetica" pitchFamily="2" charset="0"/>
              </a:rPr>
              <a:t>admitir</a:t>
            </a:r>
            <a:r>
              <a:rPr lang="en-US" sz="1700" dirty="0">
                <a:effectLst/>
                <a:latin typeface="Helvetica" pitchFamily="2" charset="0"/>
              </a:rPr>
              <a:t> </a:t>
            </a:r>
            <a:r>
              <a:rPr lang="en-US" sz="1700" dirty="0" err="1">
                <a:effectLst/>
                <a:latin typeface="Helvetica" pitchFamily="2" charset="0"/>
              </a:rPr>
              <a:t>qualquer</a:t>
            </a:r>
            <a:r>
              <a:rPr lang="en-US" sz="1700" dirty="0">
                <a:effectLst/>
                <a:latin typeface="Helvetica" pitchFamily="2" charset="0"/>
              </a:rPr>
              <a:t> </a:t>
            </a:r>
            <a:r>
              <a:rPr lang="en-US" sz="1700" dirty="0" err="1">
                <a:effectLst/>
                <a:latin typeface="Helvetica" pitchFamily="2" charset="0"/>
              </a:rPr>
              <a:t>coisa</a:t>
            </a:r>
            <a:r>
              <a:rPr lang="en-US" sz="1700" dirty="0">
                <a:effectLst/>
                <a:latin typeface="Helvetica" pitchFamily="2" charset="0"/>
              </a:rPr>
              <a:t> e </a:t>
            </a:r>
            <a:r>
              <a:rPr lang="en-US" sz="1700" dirty="0" err="1">
                <a:effectLst/>
                <a:latin typeface="Helvetica" pitchFamily="2" charset="0"/>
              </a:rPr>
              <a:t>não</a:t>
            </a:r>
            <a:r>
              <a:rPr lang="en-US" sz="1700" dirty="0">
                <a:effectLst/>
                <a:latin typeface="Helvetica" pitchFamily="2" charset="0"/>
              </a:rPr>
              <a:t> </a:t>
            </a:r>
            <a:r>
              <a:rPr lang="en-US" sz="1700" dirty="0" err="1">
                <a:effectLst/>
                <a:latin typeface="Helvetica" pitchFamily="2" charset="0"/>
              </a:rPr>
              <a:t>nos</a:t>
            </a:r>
            <a:r>
              <a:rPr lang="en-US" sz="1700" dirty="0">
                <a:latin typeface="Helvetica" pitchFamily="2" charset="0"/>
              </a:rPr>
              <a:t> </a:t>
            </a:r>
            <a:r>
              <a:rPr lang="en-US" sz="1700" dirty="0" err="1">
                <a:effectLst/>
                <a:latin typeface="Helvetica" pitchFamily="2" charset="0"/>
              </a:rPr>
              <a:t>sentirmos</a:t>
            </a:r>
            <a:r>
              <a:rPr lang="en-US" sz="1700" dirty="0">
                <a:effectLst/>
                <a:latin typeface="Helvetica" pitchFamily="2" charset="0"/>
              </a:rPr>
              <a:t> </a:t>
            </a:r>
            <a:r>
              <a:rPr lang="en-US" sz="1700" dirty="0" err="1">
                <a:effectLst/>
                <a:latin typeface="Helvetica" pitchFamily="2" charset="0"/>
              </a:rPr>
              <a:t>destruídos</a:t>
            </a:r>
            <a:r>
              <a:rPr lang="en-US" sz="1700" dirty="0">
                <a:effectLst/>
                <a:latin typeface="Helvetica" pitchFamily="2" charset="0"/>
              </a:rPr>
              <a:t> </a:t>
            </a:r>
            <a:r>
              <a:rPr lang="en-US" sz="1700" dirty="0" err="1">
                <a:effectLst/>
                <a:latin typeface="Helvetica" pitchFamily="2" charset="0"/>
              </a:rPr>
              <a:t>por</a:t>
            </a:r>
            <a:r>
              <a:rPr lang="en-US" sz="1700" dirty="0">
                <a:effectLst/>
                <a:latin typeface="Helvetica" pitchFamily="2" charset="0"/>
              </a:rPr>
              <a:t> </a:t>
            </a:r>
            <a:r>
              <a:rPr lang="en-US" sz="1700" dirty="0" err="1">
                <a:effectLst/>
                <a:latin typeface="Helvetica" pitchFamily="2" charset="0"/>
              </a:rPr>
              <a:t>isso</a:t>
            </a:r>
            <a:r>
              <a:rPr lang="en-US" sz="1700" dirty="0">
                <a:effectLst/>
                <a:latin typeface="Helvetica" pitchFamily="2" charset="0"/>
              </a:rPr>
              <a:t>. Sem </a:t>
            </a:r>
            <a:r>
              <a:rPr lang="en-US" sz="1700" dirty="0" err="1">
                <a:effectLst/>
                <a:latin typeface="Helvetica" pitchFamily="2" charset="0"/>
              </a:rPr>
              <a:t>essa</a:t>
            </a:r>
            <a:r>
              <a:rPr lang="en-US" sz="1700" dirty="0">
                <a:effectLst/>
                <a:latin typeface="Helvetica" pitchFamily="2" charset="0"/>
              </a:rPr>
              <a:t> </a:t>
            </a:r>
            <a:r>
              <a:rPr lang="en-US" sz="1700" dirty="0" err="1">
                <a:effectLst/>
                <a:latin typeface="Helvetica" pitchFamily="2" charset="0"/>
              </a:rPr>
              <a:t>confiança</a:t>
            </a:r>
            <a:r>
              <a:rPr lang="en-US" sz="1700" dirty="0">
                <a:effectLst/>
                <a:latin typeface="Helvetica" pitchFamily="2" charset="0"/>
              </a:rPr>
              <a:t>, </a:t>
            </a:r>
            <a:r>
              <a:rPr lang="en-US" sz="1700" dirty="0" err="1">
                <a:effectLst/>
                <a:latin typeface="Helvetica" pitchFamily="2" charset="0"/>
              </a:rPr>
              <a:t>iremos</a:t>
            </a:r>
            <a:r>
              <a:rPr lang="en-US" sz="1700" dirty="0">
                <a:latin typeface="Helvetica" pitchFamily="2" charset="0"/>
              </a:rPr>
              <a:t> </a:t>
            </a:r>
            <a:r>
              <a:rPr lang="en-US" sz="1700" dirty="0" err="1">
                <a:effectLst/>
                <a:latin typeface="Helvetica" pitchFamily="2" charset="0"/>
              </a:rPr>
              <a:t>manter</a:t>
            </a:r>
            <a:r>
              <a:rPr lang="en-US" sz="1700" dirty="0">
                <a:effectLst/>
                <a:latin typeface="Helvetica" pitchFamily="2" charset="0"/>
              </a:rPr>
              <a:t> </a:t>
            </a:r>
            <a:r>
              <a:rPr lang="en-US" sz="1700" dirty="0" err="1">
                <a:effectLst/>
                <a:latin typeface="Helvetica" pitchFamily="2" charset="0"/>
              </a:rPr>
              <a:t>nossos</a:t>
            </a:r>
            <a:r>
              <a:rPr lang="en-US" sz="1700" dirty="0">
                <a:effectLst/>
                <a:latin typeface="Helvetica" pitchFamily="2" charset="0"/>
              </a:rPr>
              <a:t> </a:t>
            </a:r>
            <a:r>
              <a:rPr lang="en-US" sz="1700" dirty="0" err="1">
                <a:effectLst/>
                <a:latin typeface="Helvetica" pitchFamily="2" charset="0"/>
              </a:rPr>
              <a:t>mecanismos</a:t>
            </a:r>
            <a:r>
              <a:rPr lang="en-US" sz="1700" dirty="0">
                <a:effectLst/>
                <a:latin typeface="Helvetica" pitchFamily="2" charset="0"/>
              </a:rPr>
              <a:t> de </a:t>
            </a:r>
            <a:r>
              <a:rPr lang="en-US" sz="1700" dirty="0" err="1">
                <a:effectLst/>
                <a:latin typeface="Helvetica" pitchFamily="2" charset="0"/>
              </a:rPr>
              <a:t>defesa</a:t>
            </a:r>
            <a:r>
              <a:rPr lang="en-US" sz="1700" dirty="0">
                <a:effectLst/>
                <a:latin typeface="Helvetica" pitchFamily="2" charset="0"/>
              </a:rPr>
              <a:t>. </a:t>
            </a:r>
            <a:r>
              <a:rPr lang="en-US" sz="1700" dirty="0" err="1">
                <a:effectLst/>
                <a:latin typeface="Helvetica" pitchFamily="2" charset="0"/>
              </a:rPr>
              <a:t>Tratamos</a:t>
            </a:r>
            <a:r>
              <a:rPr lang="en-US" sz="1700" dirty="0">
                <a:effectLst/>
                <a:latin typeface="Helvetica" pitchFamily="2" charset="0"/>
              </a:rPr>
              <a:t> de </a:t>
            </a:r>
            <a:r>
              <a:rPr lang="en-US" sz="1700" dirty="0" err="1">
                <a:effectLst/>
                <a:latin typeface="Helvetica" pitchFamily="2" charset="0"/>
              </a:rPr>
              <a:t>nos</a:t>
            </a:r>
            <a:r>
              <a:rPr lang="en-US" sz="1700" dirty="0">
                <a:latin typeface="Helvetica" pitchFamily="2" charset="0"/>
              </a:rPr>
              <a:t> </a:t>
            </a:r>
            <a:r>
              <a:rPr lang="en-US" sz="1700" dirty="0" err="1">
                <a:effectLst/>
                <a:latin typeface="Helvetica" pitchFamily="2" charset="0"/>
              </a:rPr>
              <a:t>esconder</a:t>
            </a:r>
            <a:r>
              <a:rPr lang="en-US" sz="1700" dirty="0">
                <a:effectLst/>
                <a:latin typeface="Helvetica" pitchFamily="2" charset="0"/>
              </a:rPr>
              <a:t> da luz dessa </a:t>
            </a:r>
            <a:r>
              <a:rPr lang="en-US" sz="1700" dirty="0" err="1">
                <a:effectLst/>
                <a:latin typeface="Helvetica" pitchFamily="2" charset="0"/>
              </a:rPr>
              <a:t>compreensão</a:t>
            </a:r>
            <a:r>
              <a:rPr lang="en-US" sz="1700" dirty="0">
                <a:effectLst/>
                <a:latin typeface="Helvetica" pitchFamily="2" charset="0"/>
              </a:rPr>
              <a:t>. Como </a:t>
            </a:r>
            <a:r>
              <a:rPr lang="en-US" sz="1700" dirty="0" err="1">
                <a:effectLst/>
                <a:latin typeface="Helvetica" pitchFamily="2" charset="0"/>
              </a:rPr>
              <a:t>Adão</a:t>
            </a:r>
            <a:r>
              <a:rPr lang="en-US" sz="1700" dirty="0">
                <a:effectLst/>
                <a:latin typeface="Helvetica" pitchFamily="2" charset="0"/>
              </a:rPr>
              <a:t> e Eva, </a:t>
            </a:r>
            <a:r>
              <a:rPr lang="en-US" sz="1700" dirty="0" err="1">
                <a:effectLst/>
                <a:latin typeface="Helvetica" pitchFamily="2" charset="0"/>
              </a:rPr>
              <a:t>nós</a:t>
            </a:r>
            <a:r>
              <a:rPr lang="en-US" sz="1700" dirty="0">
                <a:effectLst/>
                <a:latin typeface="Helvetica" pitchFamily="2" charset="0"/>
              </a:rPr>
              <a:t> </a:t>
            </a:r>
            <a:r>
              <a:rPr lang="en-US" sz="1700" dirty="0" err="1">
                <a:effectLst/>
                <a:latin typeface="Helvetica" pitchFamily="2" charset="0"/>
              </a:rPr>
              <a:t>nos</a:t>
            </a:r>
            <a:r>
              <a:rPr lang="en-US" sz="1700" dirty="0">
                <a:effectLst/>
                <a:latin typeface="Helvetica" pitchFamily="2" charset="0"/>
              </a:rPr>
              <a:t> </a:t>
            </a:r>
            <a:r>
              <a:rPr lang="en-US" sz="1700" dirty="0" err="1">
                <a:effectLst/>
                <a:latin typeface="Helvetica" pitchFamily="2" charset="0"/>
              </a:rPr>
              <a:t>escondemos</a:t>
            </a:r>
            <a:r>
              <a:rPr lang="en-US" sz="1700" dirty="0">
                <a:effectLst/>
                <a:latin typeface="Helvetica" pitchFamily="2" charset="0"/>
              </a:rPr>
              <a:t> no </a:t>
            </a:r>
            <a:r>
              <a:rPr lang="en-US" sz="1700" dirty="0" err="1">
                <a:effectLst/>
                <a:latin typeface="Helvetica" pitchFamily="2" charset="0"/>
              </a:rPr>
              <a:t>meio</a:t>
            </a:r>
            <a:r>
              <a:rPr lang="en-US" sz="1700" dirty="0">
                <a:effectLst/>
                <a:latin typeface="Helvetica" pitchFamily="2" charset="0"/>
              </a:rPr>
              <a:t> do bosque </a:t>
            </a:r>
            <a:r>
              <a:rPr lang="en-US" sz="1700" dirty="0" err="1">
                <a:effectLst/>
                <a:latin typeface="Helvetica" pitchFamily="2" charset="0"/>
              </a:rPr>
              <a:t>fechado</a:t>
            </a:r>
            <a:r>
              <a:rPr lang="en-US" sz="1700" dirty="0">
                <a:effectLst/>
                <a:latin typeface="Helvetica" pitchFamily="2" charset="0"/>
              </a:rPr>
              <a:t>. Por outro </a:t>
            </a:r>
            <a:r>
              <a:rPr lang="en-US" sz="1700" dirty="0" err="1">
                <a:effectLst/>
                <a:latin typeface="Helvetica" pitchFamily="2" charset="0"/>
              </a:rPr>
              <a:t>lado</a:t>
            </a:r>
            <a:r>
              <a:rPr lang="en-US" sz="1700" dirty="0">
                <a:effectLst/>
                <a:latin typeface="Helvetica" pitchFamily="2" charset="0"/>
              </a:rPr>
              <a:t>, </a:t>
            </a:r>
            <a:r>
              <a:rPr lang="en-US" sz="1700" dirty="0" err="1">
                <a:effectLst/>
                <a:latin typeface="Helvetica" pitchFamily="2" charset="0"/>
              </a:rPr>
              <a:t>ao</a:t>
            </a:r>
            <a:r>
              <a:rPr lang="en-US" sz="1700" dirty="0">
                <a:effectLst/>
                <a:latin typeface="Helvetica" pitchFamily="2" charset="0"/>
              </a:rPr>
              <a:t> </a:t>
            </a:r>
            <a:r>
              <a:rPr lang="en-US" sz="1700" dirty="0" err="1">
                <a:effectLst/>
                <a:latin typeface="Helvetica" pitchFamily="2" charset="0"/>
              </a:rPr>
              <a:t>enfrentar</a:t>
            </a:r>
            <a:r>
              <a:rPr lang="en-US" sz="1700" dirty="0">
                <a:effectLst/>
                <a:latin typeface="Helvetica" pitchFamily="2" charset="0"/>
              </a:rPr>
              <a:t> </a:t>
            </a:r>
            <a:r>
              <a:rPr lang="en-US" sz="1700" dirty="0" err="1">
                <a:effectLst/>
                <a:latin typeface="Helvetica" pitchFamily="2" charset="0"/>
              </a:rPr>
              <a:t>nosso</a:t>
            </a:r>
            <a:r>
              <a:rPr lang="en-US" sz="1700" dirty="0">
                <a:effectLst/>
                <a:latin typeface="Helvetica" pitchFamily="2" charset="0"/>
              </a:rPr>
              <a:t> </a:t>
            </a:r>
            <a:r>
              <a:rPr lang="en-US" sz="1700" dirty="0" err="1">
                <a:effectLst/>
                <a:latin typeface="Helvetica" pitchFamily="2" charset="0"/>
              </a:rPr>
              <a:t>lado</a:t>
            </a:r>
            <a:r>
              <a:rPr lang="en-US" sz="1700" dirty="0">
                <a:effectLst/>
                <a:latin typeface="Helvetica" pitchFamily="2" charset="0"/>
              </a:rPr>
              <a:t> </a:t>
            </a:r>
            <a:r>
              <a:rPr lang="en-US" sz="1700" dirty="0" err="1">
                <a:effectLst/>
                <a:latin typeface="Helvetica" pitchFamily="2" charset="0"/>
              </a:rPr>
              <a:t>obscuro</a:t>
            </a:r>
            <a:r>
              <a:rPr lang="en-US" sz="1700" dirty="0">
                <a:effectLst/>
                <a:latin typeface="Helvetica" pitchFamily="2" charset="0"/>
              </a:rPr>
              <a:t>, </a:t>
            </a:r>
            <a:r>
              <a:rPr lang="en-US" sz="1700" dirty="0" err="1">
                <a:effectLst/>
                <a:latin typeface="Helvetica" pitchFamily="2" charset="0"/>
              </a:rPr>
              <a:t>somos</a:t>
            </a:r>
            <a:r>
              <a:rPr lang="en-US" sz="1700" dirty="0">
                <a:effectLst/>
                <a:latin typeface="Helvetica" pitchFamily="2" charset="0"/>
              </a:rPr>
              <a:t> </a:t>
            </a:r>
            <a:r>
              <a:rPr lang="en-US" sz="1700" dirty="0" err="1">
                <a:effectLst/>
                <a:latin typeface="Helvetica" pitchFamily="2" charset="0"/>
              </a:rPr>
              <a:t>libertados</a:t>
            </a:r>
            <a:r>
              <a:rPr lang="en-US" sz="1700" dirty="0">
                <a:latin typeface="Helvetica" pitchFamily="2" charset="0"/>
              </a:rPr>
              <a:t> </a:t>
            </a:r>
            <a:r>
              <a:rPr lang="en-US" sz="1700" dirty="0">
                <a:effectLst/>
                <a:latin typeface="Helvetica" pitchFamily="2" charset="0"/>
              </a:rPr>
              <a:t>dele. </a:t>
            </a:r>
            <a:r>
              <a:rPr lang="en-US" sz="1700" dirty="0" err="1">
                <a:effectLst/>
                <a:latin typeface="Helvetica" pitchFamily="2" charset="0"/>
              </a:rPr>
              <a:t>Quando</a:t>
            </a:r>
            <a:r>
              <a:rPr lang="en-US" sz="1700" dirty="0">
                <a:effectLst/>
                <a:latin typeface="Helvetica" pitchFamily="2" charset="0"/>
              </a:rPr>
              <a:t> o </a:t>
            </a:r>
            <a:r>
              <a:rPr lang="en-US" sz="1700" dirty="0" err="1">
                <a:effectLst/>
                <a:latin typeface="Helvetica" pitchFamily="2" charset="0"/>
              </a:rPr>
              <a:t>aceitamos</a:t>
            </a:r>
            <a:r>
              <a:rPr lang="en-US" sz="1700" dirty="0">
                <a:effectLst/>
                <a:latin typeface="Helvetica" pitchFamily="2" charset="0"/>
              </a:rPr>
              <a:t>, Deus o </a:t>
            </a:r>
            <a:r>
              <a:rPr lang="en-US" sz="1700" dirty="0" err="1">
                <a:effectLst/>
                <a:latin typeface="Helvetica" pitchFamily="2" charset="0"/>
              </a:rPr>
              <a:t>tira</a:t>
            </a:r>
            <a:r>
              <a:rPr lang="en-US" sz="1700" dirty="0">
                <a:effectLst/>
                <a:latin typeface="Helvetica" pitchFamily="2" charset="0"/>
              </a:rPr>
              <a:t> de </a:t>
            </a:r>
            <a:r>
              <a:rPr lang="en-US" sz="1700" dirty="0" err="1">
                <a:effectLst/>
                <a:latin typeface="Helvetica" pitchFamily="2" charset="0"/>
              </a:rPr>
              <a:t>nós</a:t>
            </a:r>
            <a:r>
              <a:rPr lang="en-US" sz="1700" dirty="0">
                <a:effectLst/>
                <a:latin typeface="Helvetica" pitchFamily="2" charset="0"/>
              </a:rPr>
              <a:t>. O </a:t>
            </a:r>
            <a:r>
              <a:rPr lang="en-US" sz="1700" dirty="0" err="1">
                <a:effectLst/>
                <a:latin typeface="Helvetica" pitchFamily="2" charset="0"/>
              </a:rPr>
              <a:t>processo</a:t>
            </a:r>
            <a:r>
              <a:rPr lang="en-US" sz="1700" dirty="0">
                <a:effectLst/>
                <a:latin typeface="Helvetica" pitchFamily="2" charset="0"/>
              </a:rPr>
              <a:t> da </a:t>
            </a:r>
            <a:r>
              <a:rPr lang="en-US" sz="1700" dirty="0" err="1">
                <a:effectLst/>
                <a:latin typeface="Helvetica" pitchFamily="2" charset="0"/>
              </a:rPr>
              <a:t>oração</a:t>
            </a:r>
            <a:r>
              <a:rPr lang="en-US" sz="1700" dirty="0">
                <a:effectLst/>
                <a:latin typeface="Helvetica" pitchFamily="2" charset="0"/>
              </a:rPr>
              <a:t> </a:t>
            </a:r>
            <a:r>
              <a:rPr lang="en-US" sz="1700" dirty="0" err="1">
                <a:effectLst/>
                <a:latin typeface="Helvetica" pitchFamily="2" charset="0"/>
              </a:rPr>
              <a:t>contemplativa</a:t>
            </a:r>
            <a:r>
              <a:rPr lang="en-US" sz="1700" dirty="0">
                <a:effectLst/>
                <a:latin typeface="Helvetica" pitchFamily="2" charset="0"/>
              </a:rPr>
              <a:t> </a:t>
            </a:r>
            <a:r>
              <a:rPr lang="en-US" sz="1700" dirty="0" err="1">
                <a:effectLst/>
                <a:latin typeface="Helvetica" pitchFamily="2" charset="0"/>
              </a:rPr>
              <a:t>é</a:t>
            </a:r>
            <a:r>
              <a:rPr lang="en-US" sz="1700" dirty="0">
                <a:effectLst/>
                <a:latin typeface="Helvetica" pitchFamily="2" charset="0"/>
              </a:rPr>
              <a:t> </a:t>
            </a:r>
            <a:r>
              <a:rPr lang="en-US" sz="1700" dirty="0" err="1">
                <a:effectLst/>
                <a:latin typeface="Helvetica" pitchFamily="2" charset="0"/>
              </a:rPr>
              <a:t>uma</a:t>
            </a:r>
            <a:r>
              <a:rPr lang="en-US" sz="1700" dirty="0">
                <a:effectLst/>
                <a:latin typeface="Helvetica" pitchFamily="2" charset="0"/>
              </a:rPr>
              <a:t> forma de </a:t>
            </a:r>
            <a:r>
              <a:rPr lang="en-US" sz="1700" dirty="0" err="1">
                <a:effectLst/>
                <a:latin typeface="Helvetica" pitchFamily="2" charset="0"/>
              </a:rPr>
              <a:t>deixar</a:t>
            </a:r>
            <a:r>
              <a:rPr lang="en-US" sz="1700" dirty="0">
                <a:effectLst/>
                <a:latin typeface="Helvetica" pitchFamily="2" charset="0"/>
              </a:rPr>
              <a:t> </a:t>
            </a:r>
            <a:r>
              <a:rPr lang="en-US" sz="1700" dirty="0" err="1">
                <a:effectLst/>
                <a:latin typeface="Helvetica" pitchFamily="2" charset="0"/>
              </a:rPr>
              <a:t>sair</a:t>
            </a:r>
            <a:r>
              <a:rPr lang="en-US" sz="1700" dirty="0">
                <a:effectLst/>
                <a:latin typeface="Helvetica" pitchFamily="2" charset="0"/>
              </a:rPr>
              <a:t> </a:t>
            </a:r>
            <a:r>
              <a:rPr lang="en-US" sz="1700" dirty="0" err="1">
                <a:effectLst/>
                <a:latin typeface="Helvetica" pitchFamily="2" charset="0"/>
              </a:rPr>
              <a:t>aquilo</a:t>
            </a:r>
            <a:r>
              <a:rPr lang="en-US" sz="1700" dirty="0">
                <a:effectLst/>
                <a:latin typeface="Helvetica" pitchFamily="2" charset="0"/>
              </a:rPr>
              <a:t> que </a:t>
            </a:r>
            <a:r>
              <a:rPr lang="en-US" sz="1700" dirty="0" err="1">
                <a:effectLst/>
                <a:latin typeface="Helvetica" pitchFamily="2" charset="0"/>
              </a:rPr>
              <a:t>está</a:t>
            </a:r>
            <a:r>
              <a:rPr lang="en-US" sz="1700" dirty="0">
                <a:effectLst/>
                <a:latin typeface="Helvetica" pitchFamily="2" charset="0"/>
              </a:rPr>
              <a:t> no </a:t>
            </a:r>
            <a:r>
              <a:rPr lang="en-US" sz="1700" dirty="0" err="1">
                <a:effectLst/>
                <a:latin typeface="Helvetica" pitchFamily="2" charset="0"/>
              </a:rPr>
              <a:t>inconsciente</a:t>
            </a:r>
            <a:r>
              <a:rPr lang="en-US" sz="1700" dirty="0">
                <a:effectLst/>
                <a:latin typeface="Helvetica" pitchFamily="2" charset="0"/>
              </a:rPr>
              <a:t>.</a:t>
            </a:r>
          </a:p>
          <a:p>
            <a:pPr algn="just"/>
            <a:endParaRPr lang="en-US" sz="1700" dirty="0">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74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09" y="61590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Picture 4" descr="A picture containing candle&#10;&#10;Description automatically generated">
            <a:extLst>
              <a:ext uri="{FF2B5EF4-FFF2-40B4-BE49-F238E27FC236}">
                <a16:creationId xmlns:a16="http://schemas.microsoft.com/office/drawing/2014/main" id="{FBF55E4D-C2E7-84E1-28AE-8653C60559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8520" y="329076"/>
            <a:ext cx="7987749" cy="5572649"/>
          </a:xfrm>
          <a:prstGeom prst="rect">
            <a:avLst/>
          </a:prstGeom>
        </p:spPr>
      </p:pic>
      <p:sp>
        <p:nvSpPr>
          <p:cNvPr id="8" name="TextBox 7">
            <a:extLst>
              <a:ext uri="{FF2B5EF4-FFF2-40B4-BE49-F238E27FC236}">
                <a16:creationId xmlns:a16="http://schemas.microsoft.com/office/drawing/2014/main" id="{900D44D7-9220-85F7-A308-2F5D0970063A}"/>
              </a:ext>
            </a:extLst>
          </p:cNvPr>
          <p:cNvSpPr txBox="1"/>
          <p:nvPr/>
        </p:nvSpPr>
        <p:spPr>
          <a:xfrm>
            <a:off x="3199572" y="6234940"/>
            <a:ext cx="6097656" cy="369332"/>
          </a:xfrm>
          <a:prstGeom prst="rect">
            <a:avLst/>
          </a:prstGeom>
          <a:noFill/>
        </p:spPr>
        <p:txBody>
          <a:bodyPr wrap="square">
            <a:spAutoFit/>
          </a:bodyPr>
          <a:lstStyle/>
          <a:p>
            <a:pPr algn="r"/>
            <a:r>
              <a:rPr lang="es-ES" sz="1800" dirty="0">
                <a:solidFill>
                  <a:srgbClr val="000000"/>
                </a:solidFill>
                <a:effectLst/>
                <a:latin typeface="Arial" panose="020B0604020202020204" pitchFamily="34" charset="0"/>
                <a:ea typeface="Times New Roman" panose="02020603050405020304" pitchFamily="18" charset="0"/>
              </a:rPr>
              <a:t>ESTAMOS EN ORACIÓN</a:t>
            </a:r>
            <a:endParaRPr lang="en-DO"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9425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7015"/>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728346" y="337157"/>
            <a:ext cx="7362964" cy="6294031"/>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p>
          <a:p>
            <a:pPr algn="just"/>
            <a:endParaRPr lang="es-ES_tradnl" sz="2400" dirty="0">
              <a:effectLst/>
              <a:latin typeface="Helvetica" pitchFamily="2" charset="0"/>
            </a:endParaRPr>
          </a:p>
          <a:p>
            <a:pPr algn="just"/>
            <a:endParaRPr lang="es-ES_tradnl" sz="2400" dirty="0">
              <a:effectLst/>
              <a:latin typeface="Helvetica" pitchFamily="2" charset="0"/>
            </a:endParaRPr>
          </a:p>
          <a:p>
            <a:pPr algn="just"/>
            <a:r>
              <a:rPr lang="es-ES_tradnl" sz="2400" dirty="0">
                <a:latin typeface="Helvetica" pitchFamily="2" charset="0"/>
              </a:rPr>
              <a:t>Lucas 10:38-42 </a:t>
            </a:r>
          </a:p>
          <a:p>
            <a:pPr algn="just"/>
            <a:endParaRPr lang="es-ES_tradnl" sz="2400" dirty="0">
              <a:effectLst/>
              <a:latin typeface="Helvetica" pitchFamily="2" charset="0"/>
            </a:endParaRPr>
          </a:p>
          <a:p>
            <a:pPr algn="just"/>
            <a:endParaRPr lang="es-ES_tradnl" sz="2400" dirty="0">
              <a:latin typeface="Helvetica" pitchFamily="2" charset="0"/>
            </a:endParaRPr>
          </a:p>
          <a:p>
            <a:pPr algn="just"/>
            <a:r>
              <a:rPr lang="en-DO" sz="1800" dirty="0">
                <a:effectLst/>
                <a:latin typeface="Arial" panose="020B0604020202020204" pitchFamily="34" charset="0"/>
                <a:ea typeface="Calibri" panose="020F0502020204030204" pitchFamily="34" charset="0"/>
                <a:cs typeface="Times New Roman" panose="02020603050405020304" pitchFamily="18" charset="0"/>
              </a:rPr>
              <a:t>Jesús siguió su camino y llegó a una aldea, donde una mujer llamada Marta lo recibió en su casa. Marta tenía una hermana llamada María, la cual se sentó a los pies de Jesús para escuchar lo que él decía. Pero Marta, que estaba atareada con sus muchos quehaceres, se acercó a Jesús y le dijo: -Señor, ¿no te preocupa nada que mi hermana me deje sola con todo el trabajo? Dile que me ayude. Pero Jesús le contestó: -Marta, Marta, estás preocupada y afligida por muchas cosas, pero sólo una cosa es necesaria. María ha escogido la mejor parte, y nadie se la va a quitar</a:t>
            </a:r>
            <a:endParaRPr lang="en-D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DO" sz="1800" dirty="0">
                <a:effectLst/>
                <a:latin typeface="Arial" panose="020B0604020202020204" pitchFamily="34" charset="0"/>
                <a:ea typeface="Calibri" panose="020F0502020204030204" pitchFamily="34" charset="0"/>
                <a:cs typeface="Times New Roman" panose="02020603050405020304" pitchFamily="18" charset="0"/>
              </a:rPr>
              <a:t> </a:t>
            </a:r>
            <a:endParaRPr lang="en-D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ES_tradnl" sz="2400" dirty="0">
              <a:effectLst/>
              <a:latin typeface="Helvetica" pitchFamily="2" charset="0"/>
            </a:endParaRPr>
          </a:p>
          <a:p>
            <a:pPr algn="just"/>
            <a:endParaRPr lang="es-ES_tradnl" sz="2400" dirty="0">
              <a:effectLst/>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13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478967"/>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855023" y="478967"/>
            <a:ext cx="7362964" cy="6924973"/>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p>
          <a:p>
            <a:pPr algn="just"/>
            <a:endParaRPr lang="es-ES_tradnl" sz="2400" dirty="0">
              <a:effectLst/>
              <a:latin typeface="Helvetica" pitchFamily="2" charset="0"/>
            </a:endParaRPr>
          </a:p>
          <a:p>
            <a:pPr algn="just"/>
            <a:endParaRPr lang="es-ES_tradnl" sz="2000" dirty="0">
              <a:latin typeface="Helvetica" pitchFamily="2" charset="0"/>
            </a:endParaRPr>
          </a:p>
          <a:p>
            <a:pPr algn="just"/>
            <a:r>
              <a:rPr lang="es-ES_tradnl" sz="2000">
                <a:effectLst/>
                <a:latin typeface="Helvetica" pitchFamily="2" charset="0"/>
              </a:rPr>
              <a:t>Lucas </a:t>
            </a:r>
            <a:endParaRPr lang="es-ES_tradnl" sz="2000" dirty="0">
              <a:effectLst/>
              <a:latin typeface="Helvetica" pitchFamily="2" charset="0"/>
            </a:endParaRPr>
          </a:p>
          <a:p>
            <a:r>
              <a:rPr lang="es-ES" sz="2000" dirty="0">
                <a:effectLst/>
                <a:latin typeface="Arial" panose="020B0604020202020204" pitchFamily="34" charset="0"/>
                <a:ea typeface="Calibri" panose="020F0502020204030204" pitchFamily="34" charset="0"/>
                <a:cs typeface="Times New Roman" panose="02020603050405020304" pitchFamily="18" charset="0"/>
              </a:rPr>
              <a:t> </a:t>
            </a:r>
            <a:endParaRPr lang="en-DO"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pt-BR" sz="2000" dirty="0">
                <a:effectLst/>
                <a:latin typeface="Arial" panose="020B0604020202020204" pitchFamily="34" charset="0"/>
                <a:ea typeface="Calibri" panose="020F0502020204030204" pitchFamily="34" charset="0"/>
                <a:cs typeface="Times New Roman" panose="02020603050405020304" pitchFamily="18" charset="0"/>
              </a:rPr>
              <a:t> </a:t>
            </a:r>
            <a:endParaRPr lang="en-DO"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DO" sz="2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"Estando Jesus em viagem, entrou numa aldeia, onde uma mu­lher, chamada Marta, o recebeu em sua casa.Tinha ela uma irmã por nome Maria, que se assentou aos pés do Senhor para ouvi-lo falar.Marta, toda preocupada na lida da casa, veio a Jesus e disse: “Senhor, não te importas que minha irmã me deixe só a servir? Dize-lhe que me ajude”.Respondeu-lhe o Senhor: “Marta, Marta, andas muito inquieta e te preocupas com muitas coisas; no entanto, uma só coisa é necessária; Maria escolheu a boa parte, que lhe não será tirada” </a:t>
            </a:r>
            <a:r>
              <a:rPr lang="en-DO" sz="2000" i="1" dirty="0">
                <a:effectLst/>
                <a:latin typeface="Arial" panose="020B0604020202020204" pitchFamily="34" charset="0"/>
                <a:ea typeface="Calibri" panose="020F0502020204030204" pitchFamily="34" charset="0"/>
                <a:cs typeface="Times New Roman" panose="02020603050405020304" pitchFamily="18" charset="0"/>
              </a:rPr>
              <a:t>(Lucas 10:38-42)</a:t>
            </a:r>
            <a:endParaRPr lang="en-DO"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2000" dirty="0">
                <a:effectLst/>
                <a:latin typeface="Arial" panose="020B0604020202020204" pitchFamily="34" charset="0"/>
                <a:ea typeface="Calibri" panose="020F0502020204030204" pitchFamily="34" charset="0"/>
                <a:cs typeface="Times New Roman" panose="02020603050405020304" pitchFamily="18" charset="0"/>
              </a:rPr>
              <a:t> </a:t>
            </a:r>
            <a:endParaRPr lang="es-ES_tradnl" sz="2000" dirty="0">
              <a:effectLst/>
              <a:latin typeface="Helvetica" pitchFamily="2" charset="0"/>
            </a:endParaRPr>
          </a:p>
          <a:p>
            <a:pPr algn="just"/>
            <a:endParaRPr lang="en-US" sz="2000" dirty="0">
              <a:effectLst/>
              <a:latin typeface="Helvetica" pitchFamily="2" charset="0"/>
            </a:endParaRPr>
          </a:p>
          <a:p>
            <a:pPr>
              <a:spcBef>
                <a:spcPts val="600"/>
              </a:spcBef>
            </a:pPr>
            <a:br>
              <a:rPr lang="en-US" sz="2000" dirty="0">
                <a:latin typeface="Helvetica" pitchFamily="2" charset="0"/>
              </a:rPr>
            </a:br>
            <a:endParaRPr lang="es-AR" sz="2000" i="1" dirty="0">
              <a:latin typeface="Helvetica" pitchFamily="2"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63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103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300449" y="377060"/>
            <a:ext cx="8114990" cy="6417141"/>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Lecturas diarias para la vida      			         contemplativa. 		Septiembre 30</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endParaRPr lang="es-ES_tradnl" sz="2400" dirty="0">
              <a:latin typeface="Helvetica" pitchFamily="2" charset="0"/>
            </a:endParaRPr>
          </a:p>
          <a:p>
            <a:pPr algn="just"/>
            <a:r>
              <a:rPr lang="es-ES_tradnl" sz="2000" dirty="0">
                <a:effectLst/>
                <a:latin typeface="Helvetica" pitchFamily="2" charset="0"/>
              </a:rPr>
              <a:t>Dios es tan secreto, tan cercano, que no podemos tocarlo</a:t>
            </a:r>
            <a:r>
              <a:rPr lang="es-ES_tradnl" sz="2000" dirty="0">
                <a:latin typeface="Helvetica" pitchFamily="2" charset="0"/>
              </a:rPr>
              <a:t> </a:t>
            </a:r>
            <a:r>
              <a:rPr lang="es-ES_tradnl" sz="2000" dirty="0">
                <a:effectLst/>
                <a:latin typeface="Helvetica" pitchFamily="2" charset="0"/>
              </a:rPr>
              <a:t>claramente porque estamos demasiado próximos a Él. Está más cerca que cualquier cosa que podamos imaginar. Y ésa es la comprensión que surge gradualmente al permitir que la Terapia Divina haga su labor y nos conduzca a un lugar en el que la presencia o ausencia de Dios son totalmente irrelevantes. </a:t>
            </a:r>
          </a:p>
          <a:p>
            <a:pPr algn="just"/>
            <a:endParaRPr lang="es-ES_tradnl" sz="2000" dirty="0">
              <a:latin typeface="Helvetica" pitchFamily="2" charset="0"/>
            </a:endParaRPr>
          </a:p>
          <a:p>
            <a:pPr algn="just"/>
            <a:r>
              <a:rPr lang="es-ES_tradnl" sz="2000" dirty="0">
                <a:effectLst/>
                <a:latin typeface="Helvetica" pitchFamily="2" charset="0"/>
              </a:rPr>
              <a:t>Más y más, Su conciencia siempre presente nos acompaña como una cuarta dimensión en nuestro mundo tridimensional. Siempre amorosa. Siempre respetuosa de nuestra libertad. Siempre dispuesta a perdonar. Siempre presente, y manifestándose cada vez más y más presente; haciéndonos evolucionar en todos los niveles hacia expresiones más nuevas y maravillosas de lo que puede ser este misterio, esta realidad más allá de nuestros pensamientos.</a:t>
            </a:r>
          </a:p>
          <a:p>
            <a:pPr algn="just"/>
            <a:endParaRPr lang="es-ES_tradnl" sz="2400" dirty="0">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11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E750DC3C-BC0C-46D7-8CA7-6AF2346DD297}"/>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177800" y="152400"/>
            <a:ext cx="8269516" cy="6724918"/>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PT" sz="2800" dirty="0"/>
              <a:t>Leituras diárias para a vida 		      </a:t>
            </a:r>
          </a:p>
          <a:p>
            <a:pPr>
              <a:spcBef>
                <a:spcPts val="600"/>
              </a:spcBef>
            </a:pPr>
            <a:r>
              <a:rPr lang="pt-PT" sz="2800" dirty="0"/>
              <a:t>                       contemplativa.     	</a:t>
            </a:r>
            <a:r>
              <a:rPr lang="pt-PT" sz="2800" dirty="0" err="1"/>
              <a:t>Septiembre</a:t>
            </a:r>
            <a:r>
              <a:rPr lang="pt-PT" sz="2800" dirty="0"/>
              <a:t> 30</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p>
          <a:p>
            <a:pPr algn="just">
              <a:spcBef>
                <a:spcPts val="600"/>
              </a:spcBef>
            </a:pPr>
            <a:r>
              <a:rPr lang="es-AR" sz="2200" i="1" dirty="0">
                <a:latin typeface="Calibri Light" panose="020F0302020204030204" pitchFamily="34" charset="0"/>
                <a:cs typeface="Calibri Light" panose="020F0302020204030204" pitchFamily="34" charset="0"/>
              </a:rPr>
              <a:t>Tomas Keating</a:t>
            </a:r>
          </a:p>
          <a:p>
            <a:pPr algn="just"/>
            <a:endParaRPr lang="es-AR" dirty="0">
              <a:latin typeface="Helvetica" pitchFamily="2" charset="0"/>
              <a:cs typeface="Calibri Light" panose="020F0302020204030204" pitchFamily="34" charset="0"/>
            </a:endParaRPr>
          </a:p>
          <a:p>
            <a:pPr algn="just"/>
            <a:r>
              <a:rPr lang="en-US" sz="2000" dirty="0">
                <a:effectLst/>
                <a:latin typeface="Helvetica" pitchFamily="2" charset="0"/>
              </a:rPr>
              <a:t>Deus </a:t>
            </a:r>
            <a:r>
              <a:rPr lang="en-US" sz="2000" dirty="0" err="1">
                <a:effectLst/>
                <a:latin typeface="Helvetica" pitchFamily="2" charset="0"/>
              </a:rPr>
              <a:t>é</a:t>
            </a:r>
            <a:r>
              <a:rPr lang="en-US" sz="2000" dirty="0">
                <a:effectLst/>
                <a:latin typeface="Helvetica" pitchFamily="2" charset="0"/>
              </a:rPr>
              <a:t> </a:t>
            </a:r>
            <a:r>
              <a:rPr lang="en-US" sz="2000" dirty="0" err="1">
                <a:effectLst/>
                <a:latin typeface="Helvetica" pitchFamily="2" charset="0"/>
              </a:rPr>
              <a:t>tão</a:t>
            </a:r>
            <a:r>
              <a:rPr lang="en-US" sz="2000" dirty="0">
                <a:effectLst/>
                <a:latin typeface="Helvetica" pitchFamily="2" charset="0"/>
              </a:rPr>
              <a:t> </a:t>
            </a:r>
            <a:r>
              <a:rPr lang="en-US" sz="2000" dirty="0" err="1">
                <a:effectLst/>
                <a:latin typeface="Helvetica" pitchFamily="2" charset="0"/>
              </a:rPr>
              <a:t>secreto</a:t>
            </a:r>
            <a:r>
              <a:rPr lang="en-US" sz="2000" dirty="0">
                <a:effectLst/>
                <a:latin typeface="Helvetica" pitchFamily="2" charset="0"/>
              </a:rPr>
              <a:t>, </a:t>
            </a:r>
            <a:r>
              <a:rPr lang="en-US" sz="2000" dirty="0" err="1">
                <a:effectLst/>
                <a:latin typeface="Helvetica" pitchFamily="2" charset="0"/>
              </a:rPr>
              <a:t>tão</a:t>
            </a:r>
            <a:r>
              <a:rPr lang="en-US" sz="2000" dirty="0">
                <a:effectLst/>
                <a:latin typeface="Helvetica" pitchFamily="2" charset="0"/>
              </a:rPr>
              <a:t> </a:t>
            </a:r>
            <a:r>
              <a:rPr lang="en-US" sz="2000" dirty="0" err="1">
                <a:effectLst/>
                <a:latin typeface="Helvetica" pitchFamily="2" charset="0"/>
              </a:rPr>
              <a:t>próximo</a:t>
            </a:r>
            <a:r>
              <a:rPr lang="en-US" sz="2000" dirty="0">
                <a:effectLst/>
                <a:latin typeface="Helvetica" pitchFamily="2" charset="0"/>
              </a:rPr>
              <a:t>, que </a:t>
            </a:r>
            <a:r>
              <a:rPr lang="en-US" sz="2000" dirty="0" err="1">
                <a:effectLst/>
                <a:latin typeface="Helvetica" pitchFamily="2" charset="0"/>
              </a:rPr>
              <a:t>não</a:t>
            </a:r>
            <a:r>
              <a:rPr lang="en-US" sz="2000" dirty="0">
                <a:effectLst/>
                <a:latin typeface="Helvetica" pitchFamily="2" charset="0"/>
              </a:rPr>
              <a:t> </a:t>
            </a:r>
            <a:r>
              <a:rPr lang="en-US" sz="2000" dirty="0" err="1">
                <a:effectLst/>
                <a:latin typeface="Helvetica" pitchFamily="2" charset="0"/>
              </a:rPr>
              <a:t>podemos</a:t>
            </a:r>
            <a:r>
              <a:rPr lang="en-US" sz="2000" dirty="0">
                <a:effectLst/>
                <a:latin typeface="Helvetica" pitchFamily="2" charset="0"/>
              </a:rPr>
              <a:t> </a:t>
            </a:r>
            <a:r>
              <a:rPr lang="en-US" sz="2000" dirty="0" err="1">
                <a:effectLst/>
                <a:latin typeface="Helvetica" pitchFamily="2" charset="0"/>
              </a:rPr>
              <a:t>tocálo</a:t>
            </a:r>
            <a:r>
              <a:rPr lang="en-US" sz="2000" dirty="0">
                <a:latin typeface="Helvetica" pitchFamily="2" charset="0"/>
              </a:rPr>
              <a:t> </a:t>
            </a:r>
            <a:r>
              <a:rPr lang="en-US" sz="2000" dirty="0" err="1">
                <a:effectLst/>
                <a:latin typeface="Helvetica" pitchFamily="2" charset="0"/>
              </a:rPr>
              <a:t>claramente</a:t>
            </a:r>
            <a:r>
              <a:rPr lang="en-US" sz="2000" dirty="0">
                <a:effectLst/>
                <a:latin typeface="Helvetica" pitchFamily="2" charset="0"/>
              </a:rPr>
              <a:t>, </a:t>
            </a:r>
            <a:r>
              <a:rPr lang="en-US" sz="2000" dirty="0" err="1">
                <a:effectLst/>
                <a:latin typeface="Helvetica" pitchFamily="2" charset="0"/>
              </a:rPr>
              <a:t>porque</a:t>
            </a:r>
            <a:r>
              <a:rPr lang="en-US" sz="2000" dirty="0">
                <a:effectLst/>
                <a:latin typeface="Helvetica" pitchFamily="2" charset="0"/>
              </a:rPr>
              <a:t> </a:t>
            </a:r>
            <a:r>
              <a:rPr lang="en-US" sz="2000" dirty="0" err="1">
                <a:effectLst/>
                <a:latin typeface="Helvetica" pitchFamily="2" charset="0"/>
              </a:rPr>
              <a:t>estamos</a:t>
            </a:r>
            <a:r>
              <a:rPr lang="en-US" sz="2000" dirty="0">
                <a:effectLst/>
                <a:latin typeface="Helvetica" pitchFamily="2" charset="0"/>
              </a:rPr>
              <a:t> </a:t>
            </a:r>
            <a:r>
              <a:rPr lang="en-US" sz="2000" dirty="0" err="1">
                <a:effectLst/>
                <a:latin typeface="Helvetica" pitchFamily="2" charset="0"/>
              </a:rPr>
              <a:t>demasiado</a:t>
            </a:r>
            <a:r>
              <a:rPr lang="en-US" sz="2000" dirty="0">
                <a:effectLst/>
                <a:latin typeface="Helvetica" pitchFamily="2" charset="0"/>
              </a:rPr>
              <a:t> </a:t>
            </a:r>
            <a:r>
              <a:rPr lang="en-US" sz="2000" dirty="0" err="1">
                <a:effectLst/>
                <a:latin typeface="Helvetica" pitchFamily="2" charset="0"/>
              </a:rPr>
              <a:t>próximos</a:t>
            </a:r>
            <a:r>
              <a:rPr lang="en-US" sz="2000" dirty="0">
                <a:latin typeface="Helvetica" pitchFamily="2" charset="0"/>
              </a:rPr>
              <a:t> </a:t>
            </a:r>
            <a:r>
              <a:rPr lang="en-US" sz="2000" dirty="0" err="1">
                <a:effectLst/>
                <a:latin typeface="Helvetica" pitchFamily="2" charset="0"/>
              </a:rPr>
              <a:t>d´Ele</a:t>
            </a:r>
            <a:r>
              <a:rPr lang="en-US" sz="2000" dirty="0">
                <a:effectLst/>
                <a:latin typeface="Helvetica" pitchFamily="2" charset="0"/>
              </a:rPr>
              <a:t>. </a:t>
            </a:r>
            <a:r>
              <a:rPr lang="en-US" sz="2000" dirty="0" err="1">
                <a:effectLst/>
                <a:latin typeface="Helvetica" pitchFamily="2" charset="0"/>
              </a:rPr>
              <a:t>Está</a:t>
            </a:r>
            <a:r>
              <a:rPr lang="en-US" sz="2000" dirty="0">
                <a:effectLst/>
                <a:latin typeface="Helvetica" pitchFamily="2" charset="0"/>
              </a:rPr>
              <a:t> </a:t>
            </a:r>
            <a:r>
              <a:rPr lang="en-US" sz="2000" dirty="0" err="1">
                <a:effectLst/>
                <a:latin typeface="Helvetica" pitchFamily="2" charset="0"/>
              </a:rPr>
              <a:t>mais</a:t>
            </a:r>
            <a:r>
              <a:rPr lang="en-US" sz="2000" dirty="0">
                <a:effectLst/>
                <a:latin typeface="Helvetica" pitchFamily="2" charset="0"/>
              </a:rPr>
              <a:t> </a:t>
            </a:r>
            <a:r>
              <a:rPr lang="en-US" sz="2000" dirty="0" err="1">
                <a:effectLst/>
                <a:latin typeface="Helvetica" pitchFamily="2" charset="0"/>
              </a:rPr>
              <a:t>perto</a:t>
            </a:r>
            <a:r>
              <a:rPr lang="en-US" sz="2000" dirty="0">
                <a:effectLst/>
                <a:latin typeface="Helvetica" pitchFamily="2" charset="0"/>
              </a:rPr>
              <a:t> do que </a:t>
            </a:r>
            <a:r>
              <a:rPr lang="en-US" sz="2000" dirty="0" err="1">
                <a:effectLst/>
                <a:latin typeface="Helvetica" pitchFamily="2" charset="0"/>
              </a:rPr>
              <a:t>qualquer</a:t>
            </a:r>
            <a:r>
              <a:rPr lang="en-US" sz="2000" dirty="0">
                <a:effectLst/>
                <a:latin typeface="Helvetica" pitchFamily="2" charset="0"/>
              </a:rPr>
              <a:t> </a:t>
            </a:r>
            <a:r>
              <a:rPr lang="en-US" sz="2000" dirty="0" err="1">
                <a:effectLst/>
                <a:latin typeface="Helvetica" pitchFamily="2" charset="0"/>
              </a:rPr>
              <a:t>coisa</a:t>
            </a:r>
            <a:r>
              <a:rPr lang="en-US" sz="2000" dirty="0">
                <a:effectLst/>
                <a:latin typeface="Helvetica" pitchFamily="2" charset="0"/>
              </a:rPr>
              <a:t> que </a:t>
            </a:r>
            <a:r>
              <a:rPr lang="en-US" sz="2000" dirty="0" err="1">
                <a:effectLst/>
                <a:latin typeface="Helvetica" pitchFamily="2" charset="0"/>
              </a:rPr>
              <a:t>possamos</a:t>
            </a:r>
            <a:r>
              <a:rPr lang="en-US" sz="2000" dirty="0">
                <a:latin typeface="Helvetica" pitchFamily="2" charset="0"/>
              </a:rPr>
              <a:t> </a:t>
            </a:r>
            <a:r>
              <a:rPr lang="en-US" sz="2000" dirty="0" err="1">
                <a:effectLst/>
                <a:latin typeface="Helvetica" pitchFamily="2" charset="0"/>
              </a:rPr>
              <a:t>imaginar</a:t>
            </a:r>
            <a:r>
              <a:rPr lang="en-US" sz="2000" dirty="0">
                <a:effectLst/>
                <a:latin typeface="Helvetica" pitchFamily="2" charset="0"/>
              </a:rPr>
              <a:t>. E </a:t>
            </a:r>
            <a:r>
              <a:rPr lang="en-US" sz="2000" dirty="0" err="1">
                <a:effectLst/>
                <a:latin typeface="Helvetica" pitchFamily="2" charset="0"/>
              </a:rPr>
              <a:t>esta</a:t>
            </a:r>
            <a:r>
              <a:rPr lang="en-US" sz="2000" dirty="0">
                <a:effectLst/>
                <a:latin typeface="Helvetica" pitchFamily="2" charset="0"/>
              </a:rPr>
              <a:t> </a:t>
            </a:r>
            <a:r>
              <a:rPr lang="en-US" sz="2000" dirty="0" err="1">
                <a:effectLst/>
                <a:latin typeface="Helvetica" pitchFamily="2" charset="0"/>
              </a:rPr>
              <a:t>é</a:t>
            </a:r>
            <a:r>
              <a:rPr lang="en-US" sz="2000" dirty="0">
                <a:effectLst/>
                <a:latin typeface="Helvetica" pitchFamily="2" charset="0"/>
              </a:rPr>
              <a:t> a </a:t>
            </a:r>
            <a:r>
              <a:rPr lang="en-US" sz="2000" dirty="0" err="1">
                <a:effectLst/>
                <a:latin typeface="Helvetica" pitchFamily="2" charset="0"/>
              </a:rPr>
              <a:t>compreensão</a:t>
            </a:r>
            <a:r>
              <a:rPr lang="en-US" sz="2000" dirty="0">
                <a:effectLst/>
                <a:latin typeface="Helvetica" pitchFamily="2" charset="0"/>
              </a:rPr>
              <a:t> que surge </a:t>
            </a:r>
            <a:r>
              <a:rPr lang="en-US" sz="2000" dirty="0" err="1">
                <a:effectLst/>
                <a:latin typeface="Helvetica" pitchFamily="2" charset="0"/>
              </a:rPr>
              <a:t>gradualmente</a:t>
            </a:r>
            <a:r>
              <a:rPr lang="en-US" sz="2000" dirty="0">
                <a:latin typeface="Helvetica" pitchFamily="2" charset="0"/>
              </a:rPr>
              <a:t> </a:t>
            </a:r>
            <a:r>
              <a:rPr lang="en-US" sz="2000" dirty="0" err="1">
                <a:effectLst/>
                <a:latin typeface="Helvetica" pitchFamily="2" charset="0"/>
              </a:rPr>
              <a:t>ao</a:t>
            </a:r>
            <a:r>
              <a:rPr lang="en-US" sz="2000" dirty="0">
                <a:effectLst/>
                <a:latin typeface="Helvetica" pitchFamily="2" charset="0"/>
              </a:rPr>
              <a:t> </a:t>
            </a:r>
            <a:r>
              <a:rPr lang="en-US" sz="2000" dirty="0" err="1">
                <a:effectLst/>
                <a:latin typeface="Helvetica" pitchFamily="2" charset="0"/>
              </a:rPr>
              <a:t>permitir</a:t>
            </a:r>
            <a:r>
              <a:rPr lang="en-US" sz="2000" dirty="0">
                <a:effectLst/>
                <a:latin typeface="Helvetica" pitchFamily="2" charset="0"/>
              </a:rPr>
              <a:t> que a </a:t>
            </a:r>
            <a:r>
              <a:rPr lang="en-US" sz="2000" dirty="0" err="1">
                <a:effectLst/>
                <a:latin typeface="Helvetica" pitchFamily="2" charset="0"/>
              </a:rPr>
              <a:t>Terapia</a:t>
            </a:r>
            <a:r>
              <a:rPr lang="en-US" sz="2000" dirty="0">
                <a:effectLst/>
                <a:latin typeface="Helvetica" pitchFamily="2" charset="0"/>
              </a:rPr>
              <a:t> Divina </a:t>
            </a:r>
            <a:r>
              <a:rPr lang="en-US" sz="2000" dirty="0" err="1">
                <a:effectLst/>
                <a:latin typeface="Helvetica" pitchFamily="2" charset="0"/>
              </a:rPr>
              <a:t>faça</a:t>
            </a:r>
            <a:r>
              <a:rPr lang="en-US" sz="2000" dirty="0">
                <a:effectLst/>
                <a:latin typeface="Helvetica" pitchFamily="2" charset="0"/>
              </a:rPr>
              <a:t> </a:t>
            </a:r>
            <a:r>
              <a:rPr lang="en-US" sz="2000" dirty="0" err="1">
                <a:effectLst/>
                <a:latin typeface="Helvetica" pitchFamily="2" charset="0"/>
              </a:rPr>
              <a:t>seu</a:t>
            </a:r>
            <a:r>
              <a:rPr lang="en-US" sz="2000" dirty="0">
                <a:latin typeface="Helvetica" pitchFamily="2" charset="0"/>
              </a:rPr>
              <a:t> </a:t>
            </a:r>
            <a:r>
              <a:rPr lang="en-US" sz="2000" dirty="0" err="1">
                <a:effectLst/>
                <a:latin typeface="Helvetica" pitchFamily="2" charset="0"/>
              </a:rPr>
              <a:t>trabalho</a:t>
            </a:r>
            <a:r>
              <a:rPr lang="en-US" sz="2000" dirty="0">
                <a:effectLst/>
                <a:latin typeface="Helvetica" pitchFamily="2" charset="0"/>
              </a:rPr>
              <a:t> e </a:t>
            </a:r>
            <a:r>
              <a:rPr lang="en-US" sz="2000" dirty="0" err="1">
                <a:effectLst/>
                <a:latin typeface="Helvetica" pitchFamily="2" charset="0"/>
              </a:rPr>
              <a:t>nos</a:t>
            </a:r>
            <a:r>
              <a:rPr lang="en-US" sz="2000" dirty="0">
                <a:effectLst/>
                <a:latin typeface="Helvetica" pitchFamily="2" charset="0"/>
              </a:rPr>
              <a:t> </a:t>
            </a:r>
            <a:r>
              <a:rPr lang="en-US" sz="2000" dirty="0" err="1">
                <a:effectLst/>
                <a:latin typeface="Helvetica" pitchFamily="2" charset="0"/>
              </a:rPr>
              <a:t>conduza</a:t>
            </a:r>
            <a:r>
              <a:rPr lang="en-US" sz="2000" dirty="0">
                <a:effectLst/>
                <a:latin typeface="Helvetica" pitchFamily="2" charset="0"/>
              </a:rPr>
              <a:t> a um </a:t>
            </a:r>
            <a:r>
              <a:rPr lang="en-US" sz="2000" dirty="0" err="1">
                <a:effectLst/>
                <a:latin typeface="Helvetica" pitchFamily="2" charset="0"/>
              </a:rPr>
              <a:t>lugar</a:t>
            </a:r>
            <a:r>
              <a:rPr lang="en-US" sz="2000" dirty="0">
                <a:effectLst/>
                <a:latin typeface="Helvetica" pitchFamily="2" charset="0"/>
              </a:rPr>
              <a:t> </a:t>
            </a:r>
            <a:r>
              <a:rPr lang="en-US" sz="2000" dirty="0" err="1">
                <a:effectLst/>
                <a:latin typeface="Helvetica" pitchFamily="2" charset="0"/>
              </a:rPr>
              <a:t>onde</a:t>
            </a:r>
            <a:r>
              <a:rPr lang="en-US" sz="2000" dirty="0">
                <a:effectLst/>
                <a:latin typeface="Helvetica" pitchFamily="2" charset="0"/>
              </a:rPr>
              <a:t> a </a:t>
            </a:r>
            <a:r>
              <a:rPr lang="en-US" sz="2000" dirty="0" err="1">
                <a:effectLst/>
                <a:latin typeface="Helvetica" pitchFamily="2" charset="0"/>
              </a:rPr>
              <a:t>presença</a:t>
            </a:r>
            <a:r>
              <a:rPr lang="en-US" sz="2000" dirty="0">
                <a:effectLst/>
                <a:latin typeface="Helvetica" pitchFamily="2" charset="0"/>
              </a:rPr>
              <a:t> </a:t>
            </a:r>
            <a:r>
              <a:rPr lang="en-US" sz="2000" dirty="0" err="1">
                <a:effectLst/>
                <a:latin typeface="Helvetica" pitchFamily="2" charset="0"/>
              </a:rPr>
              <a:t>ou</a:t>
            </a:r>
            <a:r>
              <a:rPr lang="en-US" sz="2000" dirty="0">
                <a:latin typeface="Helvetica" pitchFamily="2" charset="0"/>
              </a:rPr>
              <a:t> </a:t>
            </a:r>
            <a:r>
              <a:rPr lang="en-US" sz="2000" dirty="0" err="1">
                <a:effectLst/>
                <a:latin typeface="Helvetica" pitchFamily="2" charset="0"/>
              </a:rPr>
              <a:t>ausência</a:t>
            </a:r>
            <a:r>
              <a:rPr lang="en-US" sz="2000" dirty="0">
                <a:effectLst/>
                <a:latin typeface="Helvetica" pitchFamily="2" charset="0"/>
              </a:rPr>
              <a:t> de Deus </a:t>
            </a:r>
            <a:r>
              <a:rPr lang="en-US" sz="2000" dirty="0" err="1">
                <a:effectLst/>
                <a:latin typeface="Helvetica" pitchFamily="2" charset="0"/>
              </a:rPr>
              <a:t>são</a:t>
            </a:r>
            <a:r>
              <a:rPr lang="en-US" sz="2000" dirty="0">
                <a:effectLst/>
                <a:latin typeface="Helvetica" pitchFamily="2" charset="0"/>
              </a:rPr>
              <a:t> </a:t>
            </a:r>
            <a:r>
              <a:rPr lang="en-US" sz="2000" dirty="0" err="1">
                <a:effectLst/>
                <a:latin typeface="Helvetica" pitchFamily="2" charset="0"/>
              </a:rPr>
              <a:t>completamente</a:t>
            </a:r>
            <a:r>
              <a:rPr lang="en-US" sz="2000" dirty="0">
                <a:effectLst/>
                <a:latin typeface="Helvetica" pitchFamily="2" charset="0"/>
              </a:rPr>
              <a:t> </a:t>
            </a:r>
            <a:r>
              <a:rPr lang="en-US" sz="2000" dirty="0" err="1">
                <a:effectLst/>
                <a:latin typeface="Helvetica" pitchFamily="2" charset="0"/>
              </a:rPr>
              <a:t>irrelevantes</a:t>
            </a:r>
            <a:r>
              <a:rPr lang="en-US" sz="2000" dirty="0">
                <a:effectLst/>
                <a:latin typeface="Helvetica" pitchFamily="2" charset="0"/>
              </a:rPr>
              <a:t>. </a:t>
            </a:r>
          </a:p>
          <a:p>
            <a:pPr algn="just"/>
            <a:endParaRPr lang="en-US" sz="2000" dirty="0">
              <a:latin typeface="Helvetica" pitchFamily="2" charset="0"/>
            </a:endParaRPr>
          </a:p>
          <a:p>
            <a:pPr algn="just"/>
            <a:r>
              <a:rPr lang="en-US" sz="2000" dirty="0" err="1">
                <a:effectLst/>
                <a:latin typeface="Helvetica" pitchFamily="2" charset="0"/>
              </a:rPr>
              <a:t>Cada</a:t>
            </a:r>
            <a:r>
              <a:rPr lang="en-US" sz="2000" dirty="0">
                <a:latin typeface="Helvetica" pitchFamily="2" charset="0"/>
              </a:rPr>
              <a:t> </a:t>
            </a:r>
            <a:r>
              <a:rPr lang="en-US" sz="2000" dirty="0" err="1">
                <a:effectLst/>
                <a:latin typeface="Helvetica" pitchFamily="2" charset="0"/>
              </a:rPr>
              <a:t>vez</a:t>
            </a:r>
            <a:r>
              <a:rPr lang="en-US" sz="2000" dirty="0">
                <a:effectLst/>
                <a:latin typeface="Helvetica" pitchFamily="2" charset="0"/>
              </a:rPr>
              <a:t> </a:t>
            </a:r>
            <a:r>
              <a:rPr lang="en-US" sz="2000" dirty="0" err="1">
                <a:effectLst/>
                <a:latin typeface="Helvetica" pitchFamily="2" charset="0"/>
              </a:rPr>
              <a:t>mais</a:t>
            </a:r>
            <a:r>
              <a:rPr lang="en-US" sz="2000" dirty="0">
                <a:effectLst/>
                <a:latin typeface="Helvetica" pitchFamily="2" charset="0"/>
              </a:rPr>
              <a:t>, </a:t>
            </a:r>
            <a:r>
              <a:rPr lang="en-US" sz="2000" dirty="0" err="1">
                <a:effectLst/>
                <a:latin typeface="Helvetica" pitchFamily="2" charset="0"/>
              </a:rPr>
              <a:t>Sua</a:t>
            </a:r>
            <a:r>
              <a:rPr lang="en-US" sz="2000" dirty="0">
                <a:effectLst/>
                <a:latin typeface="Helvetica" pitchFamily="2" charset="0"/>
              </a:rPr>
              <a:t> </a:t>
            </a:r>
            <a:r>
              <a:rPr lang="en-US" sz="2000" dirty="0" err="1">
                <a:effectLst/>
                <a:latin typeface="Helvetica" pitchFamily="2" charset="0"/>
              </a:rPr>
              <a:t>consciência</a:t>
            </a:r>
            <a:r>
              <a:rPr lang="en-US" sz="2000" dirty="0">
                <a:effectLst/>
                <a:latin typeface="Helvetica" pitchFamily="2" charset="0"/>
              </a:rPr>
              <a:t> sempre </a:t>
            </a:r>
            <a:r>
              <a:rPr lang="en-US" sz="2000" dirty="0" err="1">
                <a:effectLst/>
                <a:latin typeface="Helvetica" pitchFamily="2" charset="0"/>
              </a:rPr>
              <a:t>presente</a:t>
            </a:r>
            <a:r>
              <a:rPr lang="en-US" sz="2000" dirty="0">
                <a:effectLst/>
                <a:latin typeface="Helvetica" pitchFamily="2" charset="0"/>
              </a:rPr>
              <a:t> </a:t>
            </a:r>
            <a:r>
              <a:rPr lang="en-US" sz="2000" dirty="0" err="1">
                <a:effectLst/>
                <a:latin typeface="Helvetica" pitchFamily="2" charset="0"/>
              </a:rPr>
              <a:t>nos</a:t>
            </a:r>
            <a:r>
              <a:rPr lang="en-US" sz="2000" dirty="0">
                <a:effectLst/>
                <a:latin typeface="Helvetica" pitchFamily="2" charset="0"/>
              </a:rPr>
              <a:t> </a:t>
            </a:r>
            <a:r>
              <a:rPr lang="en-US" sz="2000" dirty="0" err="1">
                <a:effectLst/>
                <a:latin typeface="Helvetica" pitchFamily="2" charset="0"/>
              </a:rPr>
              <a:t>acompanha</a:t>
            </a:r>
            <a:r>
              <a:rPr lang="en-US" sz="2000" dirty="0">
                <a:latin typeface="Helvetica" pitchFamily="2" charset="0"/>
              </a:rPr>
              <a:t> </a:t>
            </a:r>
            <a:r>
              <a:rPr lang="en-US" sz="2000" dirty="0" err="1">
                <a:effectLst/>
                <a:latin typeface="Helvetica" pitchFamily="2" charset="0"/>
              </a:rPr>
              <a:t>como</a:t>
            </a:r>
            <a:r>
              <a:rPr lang="en-US" sz="2000" dirty="0">
                <a:effectLst/>
                <a:latin typeface="Helvetica" pitchFamily="2" charset="0"/>
              </a:rPr>
              <a:t> </a:t>
            </a:r>
            <a:r>
              <a:rPr lang="en-US" sz="2000" dirty="0" err="1">
                <a:effectLst/>
                <a:latin typeface="Helvetica" pitchFamily="2" charset="0"/>
              </a:rPr>
              <a:t>uma</a:t>
            </a:r>
            <a:r>
              <a:rPr lang="en-US" sz="2000" dirty="0">
                <a:latin typeface="Helvetica" pitchFamily="2" charset="0"/>
              </a:rPr>
              <a:t> </a:t>
            </a:r>
            <a:r>
              <a:rPr lang="en-US" sz="2000" dirty="0" err="1">
                <a:effectLst/>
                <a:latin typeface="Helvetica" pitchFamily="2" charset="0"/>
              </a:rPr>
              <a:t>quarta</a:t>
            </a:r>
            <a:r>
              <a:rPr lang="en-US" sz="2000" dirty="0">
                <a:effectLst/>
                <a:latin typeface="Helvetica" pitchFamily="2" charset="0"/>
              </a:rPr>
              <a:t> </a:t>
            </a:r>
            <a:r>
              <a:rPr lang="en-US" sz="2000" dirty="0" err="1">
                <a:effectLst/>
                <a:latin typeface="Helvetica" pitchFamily="2" charset="0"/>
              </a:rPr>
              <a:t>dimensão</a:t>
            </a:r>
            <a:r>
              <a:rPr lang="en-US" sz="2000" dirty="0">
                <a:effectLst/>
                <a:latin typeface="Helvetica" pitchFamily="2" charset="0"/>
              </a:rPr>
              <a:t> </a:t>
            </a:r>
            <a:r>
              <a:rPr lang="en-US" sz="2000" dirty="0" err="1">
                <a:effectLst/>
                <a:latin typeface="Helvetica" pitchFamily="2" charset="0"/>
              </a:rPr>
              <a:t>em</a:t>
            </a:r>
            <a:r>
              <a:rPr lang="en-US" sz="2000" dirty="0">
                <a:effectLst/>
                <a:latin typeface="Helvetica" pitchFamily="2" charset="0"/>
              </a:rPr>
              <a:t> </a:t>
            </a:r>
            <a:r>
              <a:rPr lang="en-US" sz="2000" dirty="0" err="1">
                <a:effectLst/>
                <a:latin typeface="Helvetica" pitchFamily="2" charset="0"/>
              </a:rPr>
              <a:t>nosso</a:t>
            </a:r>
            <a:r>
              <a:rPr lang="en-US" sz="2000" dirty="0">
                <a:effectLst/>
                <a:latin typeface="Helvetica" pitchFamily="2" charset="0"/>
              </a:rPr>
              <a:t> </a:t>
            </a:r>
            <a:r>
              <a:rPr lang="en-US" sz="2000" dirty="0" err="1">
                <a:effectLst/>
                <a:latin typeface="Helvetica" pitchFamily="2" charset="0"/>
              </a:rPr>
              <a:t>mundo</a:t>
            </a:r>
            <a:r>
              <a:rPr lang="en-US" sz="2000" dirty="0">
                <a:effectLst/>
                <a:latin typeface="Helvetica" pitchFamily="2" charset="0"/>
              </a:rPr>
              <a:t> tridimensional. Sempre amorosa. Sempre </a:t>
            </a:r>
            <a:r>
              <a:rPr lang="en-US" sz="2000" dirty="0" err="1">
                <a:effectLst/>
                <a:latin typeface="Helvetica" pitchFamily="2" charset="0"/>
              </a:rPr>
              <a:t>respeitosa</a:t>
            </a:r>
            <a:r>
              <a:rPr lang="en-US" sz="2000" dirty="0">
                <a:effectLst/>
                <a:latin typeface="Helvetica" pitchFamily="2" charset="0"/>
              </a:rPr>
              <a:t> de </a:t>
            </a:r>
            <a:r>
              <a:rPr lang="en-US" sz="2000" dirty="0" err="1">
                <a:effectLst/>
                <a:latin typeface="Helvetica" pitchFamily="2" charset="0"/>
              </a:rPr>
              <a:t>nossa</a:t>
            </a:r>
            <a:r>
              <a:rPr lang="en-US" sz="2000" dirty="0">
                <a:latin typeface="Helvetica" pitchFamily="2" charset="0"/>
              </a:rPr>
              <a:t> </a:t>
            </a:r>
            <a:r>
              <a:rPr lang="en-US" sz="2000" dirty="0" err="1">
                <a:effectLst/>
                <a:latin typeface="Helvetica" pitchFamily="2" charset="0"/>
              </a:rPr>
              <a:t>liberdade</a:t>
            </a:r>
            <a:r>
              <a:rPr lang="en-US" sz="2000" dirty="0">
                <a:effectLst/>
                <a:latin typeface="Helvetica" pitchFamily="2" charset="0"/>
              </a:rPr>
              <a:t>. Sempre </a:t>
            </a:r>
            <a:r>
              <a:rPr lang="en-US" sz="2000" dirty="0" err="1">
                <a:effectLst/>
                <a:latin typeface="Helvetica" pitchFamily="2" charset="0"/>
              </a:rPr>
              <a:t>disposta</a:t>
            </a:r>
            <a:r>
              <a:rPr lang="en-US" sz="2000" dirty="0">
                <a:effectLst/>
                <a:latin typeface="Helvetica" pitchFamily="2" charset="0"/>
              </a:rPr>
              <a:t> a </a:t>
            </a:r>
            <a:r>
              <a:rPr lang="en-US" sz="2000" dirty="0" err="1">
                <a:effectLst/>
                <a:latin typeface="Helvetica" pitchFamily="2" charset="0"/>
              </a:rPr>
              <a:t>perdoar</a:t>
            </a:r>
            <a:r>
              <a:rPr lang="en-US" sz="2000" dirty="0">
                <a:effectLst/>
                <a:latin typeface="Helvetica" pitchFamily="2" charset="0"/>
              </a:rPr>
              <a:t>. Sempre </a:t>
            </a:r>
            <a:r>
              <a:rPr lang="en-US" sz="2000" dirty="0" err="1">
                <a:effectLst/>
                <a:latin typeface="Helvetica" pitchFamily="2" charset="0"/>
              </a:rPr>
              <a:t>presente</a:t>
            </a:r>
            <a:r>
              <a:rPr lang="en-US" sz="2000" dirty="0">
                <a:effectLst/>
                <a:latin typeface="Helvetica" pitchFamily="2" charset="0"/>
              </a:rPr>
              <a:t>, e </a:t>
            </a:r>
            <a:r>
              <a:rPr lang="en-US" sz="2000" dirty="0" err="1">
                <a:effectLst/>
                <a:latin typeface="Helvetica" pitchFamily="2" charset="0"/>
              </a:rPr>
              <a:t>manifestando</a:t>
            </a:r>
            <a:r>
              <a:rPr lang="en-US" sz="2000" dirty="0">
                <a:effectLst/>
                <a:latin typeface="Helvetica" pitchFamily="2" charset="0"/>
              </a:rPr>
              <a:t>-se, a </a:t>
            </a:r>
            <a:r>
              <a:rPr lang="en-US" sz="2000" dirty="0" err="1">
                <a:effectLst/>
                <a:latin typeface="Helvetica" pitchFamily="2" charset="0"/>
              </a:rPr>
              <a:t>cada</a:t>
            </a:r>
            <a:r>
              <a:rPr lang="en-US" sz="2000" dirty="0">
                <a:effectLst/>
                <a:latin typeface="Helvetica" pitchFamily="2" charset="0"/>
              </a:rPr>
              <a:t> </a:t>
            </a:r>
            <a:r>
              <a:rPr lang="en-US" sz="2000" dirty="0" err="1">
                <a:effectLst/>
                <a:latin typeface="Helvetica" pitchFamily="2" charset="0"/>
              </a:rPr>
              <a:t>vez</a:t>
            </a:r>
            <a:r>
              <a:rPr lang="en-US" sz="2000" dirty="0">
                <a:effectLst/>
                <a:latin typeface="Helvetica" pitchFamily="2" charset="0"/>
              </a:rPr>
              <a:t> </a:t>
            </a:r>
            <a:r>
              <a:rPr lang="en-US" sz="2000" dirty="0" err="1">
                <a:effectLst/>
                <a:latin typeface="Helvetica" pitchFamily="2" charset="0"/>
              </a:rPr>
              <a:t>mais</a:t>
            </a:r>
            <a:r>
              <a:rPr lang="en-US" sz="2000" dirty="0">
                <a:effectLst/>
                <a:latin typeface="Helvetica" pitchFamily="2" charset="0"/>
              </a:rPr>
              <a:t>, </a:t>
            </a:r>
            <a:r>
              <a:rPr lang="en-US" sz="2000" dirty="0" err="1">
                <a:effectLst/>
                <a:latin typeface="Helvetica" pitchFamily="2" charset="0"/>
              </a:rPr>
              <a:t>mais</a:t>
            </a:r>
            <a:r>
              <a:rPr lang="en-US" sz="2000" dirty="0">
                <a:effectLst/>
                <a:latin typeface="Helvetica" pitchFamily="2" charset="0"/>
              </a:rPr>
              <a:t> e </a:t>
            </a:r>
            <a:r>
              <a:rPr lang="en-US" sz="2000" dirty="0" err="1">
                <a:effectLst/>
                <a:latin typeface="Helvetica" pitchFamily="2" charset="0"/>
              </a:rPr>
              <a:t>mais</a:t>
            </a:r>
            <a:r>
              <a:rPr lang="en-US" sz="2000" dirty="0">
                <a:effectLst/>
                <a:latin typeface="Helvetica" pitchFamily="2" charset="0"/>
              </a:rPr>
              <a:t> </a:t>
            </a:r>
            <a:r>
              <a:rPr lang="en-US" sz="2000" dirty="0" err="1">
                <a:effectLst/>
                <a:latin typeface="Helvetica" pitchFamily="2" charset="0"/>
              </a:rPr>
              <a:t>presente</a:t>
            </a:r>
            <a:r>
              <a:rPr lang="en-US" sz="2000" dirty="0">
                <a:effectLst/>
                <a:latin typeface="Helvetica" pitchFamily="2" charset="0"/>
              </a:rPr>
              <a:t>, </a:t>
            </a:r>
            <a:r>
              <a:rPr lang="en-US" sz="2000" dirty="0" err="1">
                <a:effectLst/>
                <a:latin typeface="Helvetica" pitchFamily="2" charset="0"/>
              </a:rPr>
              <a:t>fazendo-nos</a:t>
            </a:r>
            <a:r>
              <a:rPr lang="en-US" sz="2000" dirty="0">
                <a:effectLst/>
                <a:latin typeface="Helvetica" pitchFamily="2" charset="0"/>
              </a:rPr>
              <a:t> </a:t>
            </a:r>
            <a:r>
              <a:rPr lang="en-US" sz="2000" dirty="0" err="1">
                <a:effectLst/>
                <a:latin typeface="Helvetica" pitchFamily="2" charset="0"/>
              </a:rPr>
              <a:t>evoluir</a:t>
            </a:r>
            <a:r>
              <a:rPr lang="en-US" sz="2000" dirty="0">
                <a:effectLst/>
                <a:latin typeface="Helvetica" pitchFamily="2" charset="0"/>
              </a:rPr>
              <a:t> </a:t>
            </a:r>
            <a:r>
              <a:rPr lang="en-US" sz="2000" dirty="0" err="1">
                <a:effectLst/>
                <a:latin typeface="Helvetica" pitchFamily="2" charset="0"/>
              </a:rPr>
              <a:t>em</a:t>
            </a:r>
            <a:r>
              <a:rPr lang="en-US" sz="2000" dirty="0">
                <a:effectLst/>
                <a:latin typeface="Helvetica" pitchFamily="2" charset="0"/>
              </a:rPr>
              <a:t> </a:t>
            </a:r>
            <a:r>
              <a:rPr lang="en-US" sz="2000" dirty="0" err="1">
                <a:effectLst/>
                <a:latin typeface="Helvetica" pitchFamily="2" charset="0"/>
              </a:rPr>
              <a:t>todos</a:t>
            </a:r>
            <a:r>
              <a:rPr lang="en-US" sz="2000" dirty="0">
                <a:effectLst/>
                <a:latin typeface="Helvetica" pitchFamily="2" charset="0"/>
              </a:rPr>
              <a:t> </a:t>
            </a:r>
            <a:r>
              <a:rPr lang="en-US" sz="2000" dirty="0" err="1">
                <a:effectLst/>
                <a:latin typeface="Helvetica" pitchFamily="2" charset="0"/>
              </a:rPr>
              <a:t>os</a:t>
            </a:r>
            <a:r>
              <a:rPr lang="en-US" sz="2000" dirty="0">
                <a:effectLst/>
                <a:latin typeface="Helvetica" pitchFamily="2" charset="0"/>
              </a:rPr>
              <a:t> </a:t>
            </a:r>
            <a:r>
              <a:rPr lang="en-US" sz="2000" dirty="0" err="1">
                <a:effectLst/>
                <a:latin typeface="Helvetica" pitchFamily="2" charset="0"/>
              </a:rPr>
              <a:t>níveis</a:t>
            </a:r>
            <a:r>
              <a:rPr lang="en-US" sz="2000" dirty="0">
                <a:effectLst/>
                <a:latin typeface="Helvetica" pitchFamily="2" charset="0"/>
              </a:rPr>
              <a:t> </a:t>
            </a:r>
            <a:r>
              <a:rPr lang="en-US" sz="2000" dirty="0" err="1">
                <a:effectLst/>
                <a:latin typeface="Helvetica" pitchFamily="2" charset="0"/>
              </a:rPr>
              <a:t>até</a:t>
            </a:r>
            <a:r>
              <a:rPr lang="en-US" sz="2000" dirty="0">
                <a:effectLst/>
                <a:latin typeface="Helvetica" pitchFamily="2" charset="0"/>
              </a:rPr>
              <a:t> </a:t>
            </a:r>
            <a:r>
              <a:rPr lang="en-US" sz="2000" dirty="0" err="1">
                <a:effectLst/>
                <a:latin typeface="Helvetica" pitchFamily="2" charset="0"/>
              </a:rPr>
              <a:t>expressões</a:t>
            </a:r>
            <a:r>
              <a:rPr lang="en-US" sz="2000" dirty="0">
                <a:latin typeface="Helvetica" pitchFamily="2" charset="0"/>
              </a:rPr>
              <a:t> </a:t>
            </a:r>
            <a:r>
              <a:rPr lang="en-US" sz="2000" dirty="0" err="1">
                <a:effectLst/>
                <a:latin typeface="Helvetica" pitchFamily="2" charset="0"/>
              </a:rPr>
              <a:t>mais</a:t>
            </a:r>
            <a:r>
              <a:rPr lang="en-US" sz="2000" dirty="0">
                <a:effectLst/>
                <a:latin typeface="Helvetica" pitchFamily="2" charset="0"/>
              </a:rPr>
              <a:t> </a:t>
            </a:r>
            <a:r>
              <a:rPr lang="en-US" sz="2000" dirty="0" err="1">
                <a:effectLst/>
                <a:latin typeface="Helvetica" pitchFamily="2" charset="0"/>
              </a:rPr>
              <a:t>novas</a:t>
            </a:r>
            <a:r>
              <a:rPr lang="en-US" sz="2000" dirty="0">
                <a:effectLst/>
                <a:latin typeface="Helvetica" pitchFamily="2" charset="0"/>
              </a:rPr>
              <a:t> e </a:t>
            </a:r>
            <a:r>
              <a:rPr lang="en-US" sz="2000" dirty="0" err="1">
                <a:effectLst/>
                <a:latin typeface="Helvetica" pitchFamily="2" charset="0"/>
              </a:rPr>
              <a:t>maravilhosas</a:t>
            </a:r>
            <a:r>
              <a:rPr lang="en-US" sz="2000" dirty="0">
                <a:effectLst/>
                <a:latin typeface="Helvetica" pitchFamily="2" charset="0"/>
              </a:rPr>
              <a:t> do que </a:t>
            </a:r>
            <a:r>
              <a:rPr lang="en-US" sz="2000" dirty="0" err="1">
                <a:effectLst/>
                <a:latin typeface="Helvetica" pitchFamily="2" charset="0"/>
              </a:rPr>
              <a:t>pode</a:t>
            </a:r>
            <a:r>
              <a:rPr lang="en-US" sz="2000" dirty="0">
                <a:effectLst/>
                <a:latin typeface="Helvetica" pitchFamily="2" charset="0"/>
              </a:rPr>
              <a:t> ser </a:t>
            </a:r>
            <a:r>
              <a:rPr lang="en-US" sz="2000" dirty="0" err="1">
                <a:effectLst/>
                <a:latin typeface="Helvetica" pitchFamily="2" charset="0"/>
              </a:rPr>
              <a:t>este</a:t>
            </a:r>
            <a:r>
              <a:rPr lang="en-US" sz="2000" dirty="0">
                <a:effectLst/>
                <a:latin typeface="Helvetica" pitchFamily="2" charset="0"/>
              </a:rPr>
              <a:t> </a:t>
            </a:r>
            <a:r>
              <a:rPr lang="en-US" sz="2000" dirty="0" err="1">
                <a:effectLst/>
                <a:latin typeface="Helvetica" pitchFamily="2" charset="0"/>
              </a:rPr>
              <a:t>mistério</a:t>
            </a:r>
            <a:r>
              <a:rPr lang="en-US" sz="2000" dirty="0">
                <a:effectLst/>
                <a:latin typeface="Helvetica" pitchFamily="2" charset="0"/>
              </a:rPr>
              <a:t>, </a:t>
            </a:r>
            <a:r>
              <a:rPr lang="en-US" sz="2000" dirty="0" err="1">
                <a:effectLst/>
                <a:latin typeface="Helvetica" pitchFamily="2" charset="0"/>
              </a:rPr>
              <a:t>esta</a:t>
            </a:r>
            <a:r>
              <a:rPr lang="en-US" sz="2000" dirty="0">
                <a:effectLst/>
                <a:latin typeface="Helvetica" pitchFamily="2" charset="0"/>
              </a:rPr>
              <a:t> </a:t>
            </a:r>
            <a:r>
              <a:rPr lang="en-US" sz="2000" dirty="0" err="1">
                <a:effectLst/>
                <a:latin typeface="Helvetica" pitchFamily="2" charset="0"/>
              </a:rPr>
              <a:t>realidade</a:t>
            </a:r>
            <a:r>
              <a:rPr lang="en-US" sz="2000" dirty="0">
                <a:effectLst/>
                <a:latin typeface="Helvetica" pitchFamily="2" charset="0"/>
              </a:rPr>
              <a:t> </a:t>
            </a:r>
            <a:r>
              <a:rPr lang="en-US" sz="2000" dirty="0" err="1">
                <a:effectLst/>
                <a:latin typeface="Helvetica" pitchFamily="2" charset="0"/>
              </a:rPr>
              <a:t>mais</a:t>
            </a:r>
            <a:r>
              <a:rPr lang="en-US" sz="2000" dirty="0">
                <a:effectLst/>
                <a:latin typeface="Helvetica" pitchFamily="2" charset="0"/>
              </a:rPr>
              <a:t> </a:t>
            </a:r>
            <a:r>
              <a:rPr lang="en-US" sz="2000" dirty="0" err="1">
                <a:effectLst/>
                <a:latin typeface="Helvetica" pitchFamily="2" charset="0"/>
              </a:rPr>
              <a:t>além</a:t>
            </a:r>
            <a:r>
              <a:rPr lang="en-US" sz="2000" dirty="0">
                <a:effectLst/>
                <a:latin typeface="Helvetica" pitchFamily="2" charset="0"/>
              </a:rPr>
              <a:t> de </a:t>
            </a:r>
            <a:r>
              <a:rPr lang="en-US" sz="2000" dirty="0" err="1">
                <a:effectLst/>
                <a:latin typeface="Helvetica" pitchFamily="2" charset="0"/>
              </a:rPr>
              <a:t>nossos</a:t>
            </a:r>
            <a:r>
              <a:rPr lang="en-US" sz="2000" dirty="0">
                <a:effectLst/>
                <a:latin typeface="Helvetica" pitchFamily="2" charset="0"/>
              </a:rPr>
              <a:t> </a:t>
            </a:r>
            <a:r>
              <a:rPr lang="en-US" sz="2000" dirty="0" err="1">
                <a:effectLst/>
                <a:latin typeface="Helvetica" pitchFamily="2" charset="0"/>
              </a:rPr>
              <a:t>pensamentos</a:t>
            </a:r>
            <a:r>
              <a:rPr lang="en-US" sz="2000" dirty="0">
                <a:effectLst/>
                <a:latin typeface="Helvetica" pitchFamily="2" charset="0"/>
              </a:rPr>
              <a:t>.</a:t>
            </a:r>
          </a:p>
          <a:p>
            <a:pPr algn="just"/>
            <a:endParaRPr lang="es-AR" dirty="0">
              <a:latin typeface="Helvetica" pitchFamily="2"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86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35464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263577" y="0"/>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578734" y="167979"/>
            <a:ext cx="7639253" cy="6632585"/>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Lecturas diarias para la vida      	contemplativa.                       Octubre  6,</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endParaRPr lang="es-ES_tradnl" dirty="0">
              <a:effectLst/>
              <a:latin typeface="Helvetica" pitchFamily="2" charset="0"/>
            </a:endParaRPr>
          </a:p>
          <a:p>
            <a:pPr algn="just"/>
            <a:r>
              <a:rPr lang="es-ES_tradnl" dirty="0">
                <a:effectLst/>
                <a:latin typeface="Helvetica" pitchFamily="2" charset="0"/>
              </a:rPr>
              <a:t>En las relaciones humanas, a medida que el amor se hace más profundo, llega un momento en el que los dos amigos se comunican sus sentimientos sin palabras… Esta relación amorosa indica el tipo de silencio interior que se va desarrollando en la oración contemplativa. La conciencia de la presencia de Dios reemplaza a la conciencia de nuestra propia presencia y a nuestra inveterada costumbre de reflexionar acerca de nosotros mismos. La experiencia de la presencia de Dios nos libra de hacer de nosotros o de nuestra relación con Dios el centro del universo.</a:t>
            </a:r>
          </a:p>
          <a:p>
            <a:pPr algn="just"/>
            <a:endParaRPr lang="es-ES_tradnl" dirty="0">
              <a:effectLst/>
              <a:latin typeface="Helvetica" pitchFamily="2" charset="0"/>
            </a:endParaRPr>
          </a:p>
          <a:p>
            <a:pPr algn="just"/>
            <a:r>
              <a:rPr lang="es-ES_tradnl" dirty="0">
                <a:effectLst/>
                <a:latin typeface="Helvetica" pitchFamily="2" charset="0"/>
              </a:rPr>
              <a:t>El lenguaje de los místicos no debe ser interpretado literalmente cuando hablan del vacío. Jesús practicó el vaciarse cuando se volvió un ser humano y se vació de sus prerrogativas y de las consecuencias naturales de su dignidad divina. El vacío no significa literalmente un vacío, sino vaciarse del apego a nuestra propia actividad. Nuestras reflexiones y actos de voluntad son una necesaria preparación para familiarizarnos con Cristo, pero deben ser trascendidos si Cristo ha de compartir con nosotros su oración más personal al Padre, que se caracteriza por la entrega total.</a:t>
            </a:r>
          </a:p>
          <a:p>
            <a:pPr algn="just"/>
            <a:endParaRPr lang="es-ES_tradnl" dirty="0">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0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103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71120" y="0"/>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549551" y="155659"/>
            <a:ext cx="7668436" cy="7679025"/>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PT" sz="2800" dirty="0"/>
              <a:t>Leituras diárias para a vida contemplativa.      </a:t>
            </a:r>
          </a:p>
          <a:p>
            <a:pPr>
              <a:spcBef>
                <a:spcPts val="600"/>
              </a:spcBef>
            </a:pPr>
            <a:r>
              <a:rPr lang="pt-PT" sz="2800" dirty="0"/>
              <a:t>	                      </a:t>
            </a:r>
            <a:r>
              <a:rPr lang="pt-PT" sz="2800" dirty="0" err="1"/>
              <a:t>Octobre</a:t>
            </a:r>
            <a:r>
              <a:rPr lang="pt-PT" sz="2800" dirty="0"/>
              <a:t> 6</a:t>
            </a:r>
            <a:r>
              <a:rPr lang="es-AR" sz="2200" i="1" dirty="0">
                <a:latin typeface="Calibri Light" panose="020F0302020204030204" pitchFamily="34" charset="0"/>
                <a:cs typeface="Calibri Light" panose="020F0302020204030204" pitchFamily="34" charset="0"/>
              </a:rPr>
              <a:t>	</a:t>
            </a:r>
            <a:endParaRPr lang="en-US" dirty="0">
              <a:effectLst/>
              <a:latin typeface="Helvetica" pitchFamily="2" charset="0"/>
            </a:endParaRPr>
          </a:p>
          <a:p>
            <a:pPr algn="just"/>
            <a:endParaRPr lang="en-US" dirty="0">
              <a:effectLst/>
              <a:latin typeface="Helvetica" pitchFamily="2" charset="0"/>
            </a:endParaRPr>
          </a:p>
          <a:p>
            <a:pPr algn="just"/>
            <a:endParaRPr lang="en-US" dirty="0">
              <a:latin typeface="Helvetica" pitchFamily="2" charset="0"/>
            </a:endParaRPr>
          </a:p>
          <a:p>
            <a:pPr algn="just"/>
            <a:r>
              <a:rPr lang="en-US" dirty="0" err="1">
                <a:effectLst/>
                <a:latin typeface="Helvetica" pitchFamily="2" charset="0"/>
              </a:rPr>
              <a:t>Nas</a:t>
            </a:r>
            <a:r>
              <a:rPr lang="en-US" dirty="0">
                <a:effectLst/>
                <a:latin typeface="Helvetica" pitchFamily="2" charset="0"/>
              </a:rPr>
              <a:t> </a:t>
            </a:r>
            <a:r>
              <a:rPr lang="en-US" dirty="0" err="1">
                <a:effectLst/>
                <a:latin typeface="Helvetica" pitchFamily="2" charset="0"/>
              </a:rPr>
              <a:t>relações</a:t>
            </a:r>
            <a:r>
              <a:rPr lang="en-US" dirty="0">
                <a:effectLst/>
                <a:latin typeface="Helvetica" pitchFamily="2" charset="0"/>
              </a:rPr>
              <a:t> </a:t>
            </a:r>
            <a:r>
              <a:rPr lang="en-US" dirty="0" err="1">
                <a:effectLst/>
                <a:latin typeface="Helvetica" pitchFamily="2" charset="0"/>
              </a:rPr>
              <a:t>humanas</a:t>
            </a:r>
            <a:r>
              <a:rPr lang="en-US" dirty="0">
                <a:effectLst/>
                <a:latin typeface="Helvetica" pitchFamily="2" charset="0"/>
              </a:rPr>
              <a:t>, </a:t>
            </a:r>
            <a:r>
              <a:rPr lang="en-US" dirty="0" err="1">
                <a:effectLst/>
                <a:latin typeface="Helvetica" pitchFamily="2" charset="0"/>
              </a:rPr>
              <a:t>à</a:t>
            </a:r>
            <a:r>
              <a:rPr lang="en-US" dirty="0">
                <a:effectLst/>
                <a:latin typeface="Helvetica" pitchFamily="2" charset="0"/>
              </a:rPr>
              <a:t> </a:t>
            </a:r>
            <a:r>
              <a:rPr lang="en-US" dirty="0" err="1">
                <a:effectLst/>
                <a:latin typeface="Helvetica" pitchFamily="2" charset="0"/>
              </a:rPr>
              <a:t>medida</a:t>
            </a:r>
            <a:r>
              <a:rPr lang="en-US" dirty="0">
                <a:effectLst/>
                <a:latin typeface="Helvetica" pitchFamily="2" charset="0"/>
              </a:rPr>
              <a:t> que o amor se </a:t>
            </a:r>
            <a:r>
              <a:rPr lang="en-US" dirty="0" err="1">
                <a:effectLst/>
                <a:latin typeface="Helvetica" pitchFamily="2" charset="0"/>
              </a:rPr>
              <a:t>torna</a:t>
            </a:r>
            <a:r>
              <a:rPr lang="en-US" dirty="0">
                <a:latin typeface="Helvetica" pitchFamily="2" charset="0"/>
              </a:rPr>
              <a:t> </a:t>
            </a:r>
            <a:r>
              <a:rPr lang="en-US" dirty="0" err="1">
                <a:effectLst/>
                <a:latin typeface="Helvetica" pitchFamily="2" charset="0"/>
              </a:rPr>
              <a:t>mais</a:t>
            </a:r>
            <a:r>
              <a:rPr lang="en-US" dirty="0">
                <a:effectLst/>
                <a:latin typeface="Helvetica" pitchFamily="2" charset="0"/>
              </a:rPr>
              <a:t> profundo, </a:t>
            </a:r>
            <a:r>
              <a:rPr lang="en-US" dirty="0" err="1">
                <a:effectLst/>
                <a:latin typeface="Helvetica" pitchFamily="2" charset="0"/>
              </a:rPr>
              <a:t>chega</a:t>
            </a:r>
            <a:r>
              <a:rPr lang="en-US" dirty="0">
                <a:effectLst/>
                <a:latin typeface="Helvetica" pitchFamily="2" charset="0"/>
              </a:rPr>
              <a:t> um </a:t>
            </a:r>
            <a:r>
              <a:rPr lang="en-US" dirty="0" err="1">
                <a:effectLst/>
                <a:latin typeface="Helvetica" pitchFamily="2" charset="0"/>
              </a:rPr>
              <a:t>momento</a:t>
            </a:r>
            <a:r>
              <a:rPr lang="en-US" dirty="0">
                <a:effectLst/>
                <a:latin typeface="Helvetica" pitchFamily="2" charset="0"/>
              </a:rPr>
              <a:t> </a:t>
            </a:r>
            <a:r>
              <a:rPr lang="en-US" dirty="0" err="1">
                <a:effectLst/>
                <a:latin typeface="Helvetica" pitchFamily="2" charset="0"/>
              </a:rPr>
              <a:t>em</a:t>
            </a:r>
            <a:r>
              <a:rPr lang="en-US" dirty="0">
                <a:effectLst/>
                <a:latin typeface="Helvetica" pitchFamily="2" charset="0"/>
              </a:rPr>
              <a:t> que </a:t>
            </a:r>
            <a:r>
              <a:rPr lang="en-US" dirty="0" err="1">
                <a:effectLst/>
                <a:latin typeface="Helvetica" pitchFamily="2" charset="0"/>
              </a:rPr>
              <a:t>os</a:t>
            </a:r>
            <a:r>
              <a:rPr lang="en-US" dirty="0">
                <a:effectLst/>
                <a:latin typeface="Helvetica" pitchFamily="2" charset="0"/>
              </a:rPr>
              <a:t> </a:t>
            </a:r>
            <a:r>
              <a:rPr lang="en-US" dirty="0" err="1">
                <a:effectLst/>
                <a:latin typeface="Helvetica" pitchFamily="2" charset="0"/>
              </a:rPr>
              <a:t>dois</a:t>
            </a:r>
            <a:r>
              <a:rPr lang="en-US" dirty="0">
                <a:effectLst/>
                <a:latin typeface="Helvetica" pitchFamily="2" charset="0"/>
              </a:rPr>
              <a:t> amigos </a:t>
            </a:r>
            <a:r>
              <a:rPr lang="en-US" dirty="0" err="1">
                <a:effectLst/>
                <a:latin typeface="Helvetica" pitchFamily="2" charset="0"/>
              </a:rPr>
              <a:t>comunicam</a:t>
            </a:r>
            <a:r>
              <a:rPr lang="en-US" dirty="0">
                <a:effectLst/>
                <a:latin typeface="Helvetica" pitchFamily="2" charset="0"/>
              </a:rPr>
              <a:t> </a:t>
            </a:r>
            <a:r>
              <a:rPr lang="en-US" dirty="0" err="1">
                <a:effectLst/>
                <a:latin typeface="Helvetica" pitchFamily="2" charset="0"/>
              </a:rPr>
              <a:t>seus</a:t>
            </a:r>
            <a:r>
              <a:rPr lang="en-US" dirty="0">
                <a:effectLst/>
                <a:latin typeface="Helvetica" pitchFamily="2" charset="0"/>
              </a:rPr>
              <a:t> </a:t>
            </a:r>
            <a:r>
              <a:rPr lang="en-US" dirty="0" err="1">
                <a:effectLst/>
                <a:latin typeface="Helvetica" pitchFamily="2" charset="0"/>
              </a:rPr>
              <a:t>sentimentos</a:t>
            </a:r>
            <a:r>
              <a:rPr lang="en-US" dirty="0">
                <a:effectLst/>
                <a:latin typeface="Helvetica" pitchFamily="2" charset="0"/>
              </a:rPr>
              <a:t> </a:t>
            </a:r>
            <a:r>
              <a:rPr lang="en-US" dirty="0" err="1">
                <a:effectLst/>
                <a:latin typeface="Helvetica" pitchFamily="2" charset="0"/>
              </a:rPr>
              <a:t>sem</a:t>
            </a:r>
            <a:r>
              <a:rPr lang="en-US" dirty="0">
                <a:effectLst/>
                <a:latin typeface="Helvetica" pitchFamily="2" charset="0"/>
              </a:rPr>
              <a:t> </a:t>
            </a:r>
            <a:r>
              <a:rPr lang="en-US" dirty="0" err="1">
                <a:effectLst/>
                <a:latin typeface="Helvetica" pitchFamily="2" charset="0"/>
              </a:rPr>
              <a:t>palavras</a:t>
            </a:r>
            <a:r>
              <a:rPr lang="en-US" dirty="0">
                <a:effectLst/>
                <a:latin typeface="Helvetica" pitchFamily="2" charset="0"/>
              </a:rPr>
              <a:t>... </a:t>
            </a:r>
            <a:r>
              <a:rPr lang="en-US" dirty="0" err="1">
                <a:effectLst/>
                <a:latin typeface="Helvetica" pitchFamily="2" charset="0"/>
              </a:rPr>
              <a:t>Esta</a:t>
            </a:r>
            <a:r>
              <a:rPr lang="en-US" dirty="0">
                <a:effectLst/>
                <a:latin typeface="Helvetica" pitchFamily="2" charset="0"/>
              </a:rPr>
              <a:t> </a:t>
            </a:r>
            <a:r>
              <a:rPr lang="en-US" dirty="0" err="1">
                <a:effectLst/>
                <a:latin typeface="Helvetica" pitchFamily="2" charset="0"/>
              </a:rPr>
              <a:t>relação</a:t>
            </a:r>
            <a:r>
              <a:rPr lang="en-US" dirty="0">
                <a:latin typeface="Helvetica" pitchFamily="2" charset="0"/>
              </a:rPr>
              <a:t> </a:t>
            </a:r>
            <a:r>
              <a:rPr lang="en-US" dirty="0">
                <a:effectLst/>
                <a:latin typeface="Helvetica" pitchFamily="2" charset="0"/>
              </a:rPr>
              <a:t>amorosa indica o </a:t>
            </a:r>
            <a:r>
              <a:rPr lang="en-US" dirty="0" err="1">
                <a:effectLst/>
                <a:latin typeface="Helvetica" pitchFamily="2" charset="0"/>
              </a:rPr>
              <a:t>tipo</a:t>
            </a:r>
            <a:r>
              <a:rPr lang="en-US" dirty="0">
                <a:effectLst/>
                <a:latin typeface="Helvetica" pitchFamily="2" charset="0"/>
              </a:rPr>
              <a:t> de </a:t>
            </a:r>
            <a:r>
              <a:rPr lang="en-US" dirty="0" err="1">
                <a:effectLst/>
                <a:latin typeface="Helvetica" pitchFamily="2" charset="0"/>
              </a:rPr>
              <a:t>silêncio</a:t>
            </a:r>
            <a:r>
              <a:rPr lang="en-US" dirty="0">
                <a:effectLst/>
                <a:latin typeface="Helvetica" pitchFamily="2" charset="0"/>
              </a:rPr>
              <a:t> interior que </a:t>
            </a:r>
            <a:r>
              <a:rPr lang="en-US" dirty="0" err="1">
                <a:effectLst/>
                <a:latin typeface="Helvetica" pitchFamily="2" charset="0"/>
              </a:rPr>
              <a:t>vai</a:t>
            </a:r>
            <a:r>
              <a:rPr lang="en-US" dirty="0">
                <a:latin typeface="Helvetica" pitchFamily="2" charset="0"/>
              </a:rPr>
              <a:t> </a:t>
            </a:r>
            <a:r>
              <a:rPr lang="en-US" dirty="0">
                <a:effectLst/>
                <a:latin typeface="Helvetica" pitchFamily="2" charset="0"/>
              </a:rPr>
              <a:t>se </a:t>
            </a:r>
            <a:r>
              <a:rPr lang="en-US" dirty="0" err="1">
                <a:effectLst/>
                <a:latin typeface="Helvetica" pitchFamily="2" charset="0"/>
              </a:rPr>
              <a:t>desenvolvendo</a:t>
            </a:r>
            <a:r>
              <a:rPr lang="en-US" dirty="0">
                <a:effectLst/>
                <a:latin typeface="Helvetica" pitchFamily="2" charset="0"/>
              </a:rPr>
              <a:t> </a:t>
            </a:r>
            <a:r>
              <a:rPr lang="en-US" dirty="0" err="1">
                <a:effectLst/>
                <a:latin typeface="Helvetica" pitchFamily="2" charset="0"/>
              </a:rPr>
              <a:t>na</a:t>
            </a:r>
            <a:r>
              <a:rPr lang="en-US" dirty="0">
                <a:effectLst/>
                <a:latin typeface="Helvetica" pitchFamily="2" charset="0"/>
              </a:rPr>
              <a:t> </a:t>
            </a:r>
            <a:r>
              <a:rPr lang="en-US" dirty="0" err="1">
                <a:effectLst/>
                <a:latin typeface="Helvetica" pitchFamily="2" charset="0"/>
              </a:rPr>
              <a:t>oração</a:t>
            </a:r>
            <a:r>
              <a:rPr lang="en-US" dirty="0">
                <a:effectLst/>
                <a:latin typeface="Helvetica" pitchFamily="2" charset="0"/>
              </a:rPr>
              <a:t> </a:t>
            </a:r>
            <a:r>
              <a:rPr lang="en-US" dirty="0" err="1">
                <a:effectLst/>
                <a:latin typeface="Helvetica" pitchFamily="2" charset="0"/>
              </a:rPr>
              <a:t>contemplativa</a:t>
            </a:r>
            <a:r>
              <a:rPr lang="en-US" dirty="0">
                <a:effectLst/>
                <a:latin typeface="Helvetica" pitchFamily="2" charset="0"/>
              </a:rPr>
              <a:t>. A </a:t>
            </a:r>
            <a:r>
              <a:rPr lang="en-US" dirty="0" err="1">
                <a:effectLst/>
                <a:latin typeface="Helvetica" pitchFamily="2" charset="0"/>
              </a:rPr>
              <a:t>consciência</a:t>
            </a:r>
            <a:r>
              <a:rPr lang="en-US" dirty="0">
                <a:latin typeface="Helvetica" pitchFamily="2" charset="0"/>
              </a:rPr>
              <a:t> </a:t>
            </a:r>
            <a:r>
              <a:rPr lang="en-US" dirty="0">
                <a:effectLst/>
                <a:latin typeface="Helvetica" pitchFamily="2" charset="0"/>
              </a:rPr>
              <a:t>da </a:t>
            </a:r>
            <a:r>
              <a:rPr lang="en-US" dirty="0" err="1">
                <a:effectLst/>
                <a:latin typeface="Helvetica" pitchFamily="2" charset="0"/>
              </a:rPr>
              <a:t>presença</a:t>
            </a:r>
            <a:r>
              <a:rPr lang="en-US" dirty="0">
                <a:effectLst/>
                <a:latin typeface="Helvetica" pitchFamily="2" charset="0"/>
              </a:rPr>
              <a:t> de Deus </a:t>
            </a:r>
            <a:r>
              <a:rPr lang="en-US" dirty="0" err="1">
                <a:effectLst/>
                <a:latin typeface="Helvetica" pitchFamily="2" charset="0"/>
              </a:rPr>
              <a:t>substitui</a:t>
            </a:r>
            <a:r>
              <a:rPr lang="en-US" dirty="0">
                <a:effectLst/>
                <a:latin typeface="Helvetica" pitchFamily="2" charset="0"/>
              </a:rPr>
              <a:t> a </a:t>
            </a:r>
            <a:r>
              <a:rPr lang="en-US" dirty="0" err="1">
                <a:effectLst/>
                <a:latin typeface="Helvetica" pitchFamily="2" charset="0"/>
              </a:rPr>
              <a:t>consciência</a:t>
            </a:r>
            <a:r>
              <a:rPr lang="en-US" dirty="0">
                <a:effectLst/>
                <a:latin typeface="Helvetica" pitchFamily="2" charset="0"/>
              </a:rPr>
              <a:t> de </a:t>
            </a:r>
            <a:r>
              <a:rPr lang="en-US" dirty="0" err="1">
                <a:effectLst/>
                <a:latin typeface="Helvetica" pitchFamily="2" charset="0"/>
              </a:rPr>
              <a:t>nossa</a:t>
            </a:r>
            <a:r>
              <a:rPr lang="en-US" dirty="0">
                <a:latin typeface="Helvetica" pitchFamily="2" charset="0"/>
              </a:rPr>
              <a:t> </a:t>
            </a:r>
            <a:r>
              <a:rPr lang="en-US" dirty="0" err="1">
                <a:effectLst/>
                <a:latin typeface="Helvetica" pitchFamily="2" charset="0"/>
              </a:rPr>
              <a:t>própria</a:t>
            </a:r>
            <a:r>
              <a:rPr lang="en-US" dirty="0">
                <a:effectLst/>
                <a:latin typeface="Helvetica" pitchFamily="2" charset="0"/>
              </a:rPr>
              <a:t> </a:t>
            </a:r>
            <a:r>
              <a:rPr lang="en-US" dirty="0" err="1">
                <a:effectLst/>
                <a:latin typeface="Helvetica" pitchFamily="2" charset="0"/>
              </a:rPr>
              <a:t>presença</a:t>
            </a:r>
            <a:r>
              <a:rPr lang="en-US" dirty="0">
                <a:effectLst/>
                <a:latin typeface="Helvetica" pitchFamily="2" charset="0"/>
              </a:rPr>
              <a:t> e o </a:t>
            </a:r>
            <a:r>
              <a:rPr lang="en-US" dirty="0" err="1">
                <a:effectLst/>
                <a:latin typeface="Helvetica" pitchFamily="2" charset="0"/>
              </a:rPr>
              <a:t>nosso</a:t>
            </a:r>
            <a:r>
              <a:rPr lang="en-US" dirty="0">
                <a:effectLst/>
                <a:latin typeface="Helvetica" pitchFamily="2" charset="0"/>
              </a:rPr>
              <a:t> </a:t>
            </a:r>
            <a:r>
              <a:rPr lang="en-US" dirty="0" err="1">
                <a:effectLst/>
                <a:latin typeface="Helvetica" pitchFamily="2" charset="0"/>
              </a:rPr>
              <a:t>inveterado</a:t>
            </a:r>
            <a:r>
              <a:rPr lang="en-US" dirty="0">
                <a:effectLst/>
                <a:latin typeface="Helvetica" pitchFamily="2" charset="0"/>
              </a:rPr>
              <a:t> costume e </a:t>
            </a:r>
            <a:r>
              <a:rPr lang="en-US" dirty="0" err="1">
                <a:effectLst/>
                <a:latin typeface="Helvetica" pitchFamily="2" charset="0"/>
              </a:rPr>
              <a:t>refletir</a:t>
            </a:r>
            <a:r>
              <a:rPr lang="en-US" dirty="0">
                <a:latin typeface="Helvetica" pitchFamily="2" charset="0"/>
              </a:rPr>
              <a:t> </a:t>
            </a:r>
            <a:r>
              <a:rPr lang="en-US" dirty="0" err="1">
                <a:effectLst/>
                <a:latin typeface="Helvetica" pitchFamily="2" charset="0"/>
              </a:rPr>
              <a:t>acerca</a:t>
            </a:r>
            <a:r>
              <a:rPr lang="en-US" dirty="0">
                <a:effectLst/>
                <a:latin typeface="Helvetica" pitchFamily="2" charset="0"/>
              </a:rPr>
              <a:t> de </a:t>
            </a:r>
            <a:r>
              <a:rPr lang="en-US" dirty="0" err="1">
                <a:effectLst/>
                <a:latin typeface="Helvetica" pitchFamily="2" charset="0"/>
              </a:rPr>
              <a:t>nós</a:t>
            </a:r>
            <a:r>
              <a:rPr lang="en-US" dirty="0">
                <a:effectLst/>
                <a:latin typeface="Helvetica" pitchFamily="2" charset="0"/>
              </a:rPr>
              <a:t> </a:t>
            </a:r>
            <a:r>
              <a:rPr lang="en-US" dirty="0" err="1">
                <a:effectLst/>
                <a:latin typeface="Helvetica" pitchFamily="2" charset="0"/>
              </a:rPr>
              <a:t>mesmos</a:t>
            </a:r>
            <a:r>
              <a:rPr lang="en-US" dirty="0">
                <a:effectLst/>
                <a:latin typeface="Helvetica" pitchFamily="2" charset="0"/>
              </a:rPr>
              <a:t>. A </a:t>
            </a:r>
            <a:r>
              <a:rPr lang="en-US" dirty="0" err="1">
                <a:effectLst/>
                <a:latin typeface="Helvetica" pitchFamily="2" charset="0"/>
              </a:rPr>
              <a:t>experiência</a:t>
            </a:r>
            <a:r>
              <a:rPr lang="en-US" dirty="0">
                <a:effectLst/>
                <a:latin typeface="Helvetica" pitchFamily="2" charset="0"/>
              </a:rPr>
              <a:t> da </a:t>
            </a:r>
            <a:r>
              <a:rPr lang="en-US" dirty="0" err="1">
                <a:effectLst/>
                <a:latin typeface="Helvetica" pitchFamily="2" charset="0"/>
              </a:rPr>
              <a:t>presença</a:t>
            </a:r>
            <a:r>
              <a:rPr lang="en-US" dirty="0">
                <a:effectLst/>
                <a:latin typeface="Helvetica" pitchFamily="2" charset="0"/>
              </a:rPr>
              <a:t> de Deus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liberta</a:t>
            </a:r>
            <a:r>
              <a:rPr lang="en-US" dirty="0">
                <a:effectLst/>
                <a:latin typeface="Helvetica" pitchFamily="2" charset="0"/>
              </a:rPr>
              <a:t> de </a:t>
            </a:r>
            <a:r>
              <a:rPr lang="en-US" dirty="0" err="1">
                <a:effectLst/>
                <a:latin typeface="Helvetica" pitchFamily="2" charset="0"/>
              </a:rPr>
              <a:t>fazer</a:t>
            </a:r>
            <a:r>
              <a:rPr lang="en-US" dirty="0">
                <a:effectLst/>
                <a:latin typeface="Helvetica" pitchFamily="2" charset="0"/>
              </a:rPr>
              <a:t> de </a:t>
            </a:r>
            <a:r>
              <a:rPr lang="en-US" dirty="0" err="1">
                <a:effectLst/>
                <a:latin typeface="Helvetica" pitchFamily="2" charset="0"/>
              </a:rPr>
              <a:t>nós</a:t>
            </a:r>
            <a:r>
              <a:rPr lang="en-US" dirty="0">
                <a:effectLst/>
                <a:latin typeface="Helvetica" pitchFamily="2" charset="0"/>
              </a:rPr>
              <a:t> </a:t>
            </a:r>
            <a:r>
              <a:rPr lang="en-US" dirty="0" err="1">
                <a:effectLst/>
                <a:latin typeface="Helvetica" pitchFamily="2" charset="0"/>
              </a:rPr>
              <a:t>mesmos</a:t>
            </a:r>
            <a:r>
              <a:rPr lang="en-US" dirty="0">
                <a:effectLst/>
                <a:latin typeface="Helvetica" pitchFamily="2" charset="0"/>
              </a:rPr>
              <a:t> </a:t>
            </a:r>
            <a:r>
              <a:rPr lang="en-US" dirty="0" err="1">
                <a:effectLst/>
                <a:latin typeface="Helvetica" pitchFamily="2" charset="0"/>
              </a:rPr>
              <a:t>ou</a:t>
            </a:r>
            <a:r>
              <a:rPr lang="en-US" dirty="0">
                <a:effectLst/>
                <a:latin typeface="Helvetica" pitchFamily="2" charset="0"/>
              </a:rPr>
              <a:t> de </a:t>
            </a:r>
            <a:r>
              <a:rPr lang="en-US" dirty="0" err="1">
                <a:effectLst/>
                <a:latin typeface="Helvetica" pitchFamily="2" charset="0"/>
              </a:rPr>
              <a:t>nossa</a:t>
            </a:r>
            <a:r>
              <a:rPr lang="en-US" dirty="0">
                <a:effectLst/>
                <a:latin typeface="Helvetica" pitchFamily="2" charset="0"/>
              </a:rPr>
              <a:t> </a:t>
            </a:r>
            <a:r>
              <a:rPr lang="en-US" dirty="0" err="1">
                <a:effectLst/>
                <a:latin typeface="Helvetica" pitchFamily="2" charset="0"/>
              </a:rPr>
              <a:t>relação</a:t>
            </a:r>
            <a:r>
              <a:rPr lang="en-US" dirty="0">
                <a:latin typeface="Helvetica" pitchFamily="2" charset="0"/>
              </a:rPr>
              <a:t> </a:t>
            </a:r>
            <a:r>
              <a:rPr lang="en-US" dirty="0">
                <a:effectLst/>
                <a:latin typeface="Helvetica" pitchFamily="2" charset="0"/>
              </a:rPr>
              <a:t>com Deus o </a:t>
            </a:r>
            <a:r>
              <a:rPr lang="en-US" dirty="0" err="1">
                <a:effectLst/>
                <a:latin typeface="Helvetica" pitchFamily="2" charset="0"/>
              </a:rPr>
              <a:t>centro</a:t>
            </a:r>
            <a:r>
              <a:rPr lang="en-US" dirty="0">
                <a:effectLst/>
                <a:latin typeface="Helvetica" pitchFamily="2" charset="0"/>
              </a:rPr>
              <a:t> do </a:t>
            </a:r>
            <a:r>
              <a:rPr lang="en-US" dirty="0" err="1">
                <a:effectLst/>
                <a:latin typeface="Helvetica" pitchFamily="2" charset="0"/>
              </a:rPr>
              <a:t>universo</a:t>
            </a:r>
            <a:r>
              <a:rPr lang="en-US" dirty="0">
                <a:effectLst/>
                <a:latin typeface="Helvetica" pitchFamily="2" charset="0"/>
              </a:rPr>
              <a:t>. </a:t>
            </a:r>
          </a:p>
          <a:p>
            <a:pPr algn="just"/>
            <a:endParaRPr lang="en-US" dirty="0">
              <a:latin typeface="Helvetica" pitchFamily="2" charset="0"/>
            </a:endParaRPr>
          </a:p>
          <a:p>
            <a:pPr algn="just"/>
            <a:r>
              <a:rPr lang="en-US" dirty="0">
                <a:effectLst/>
                <a:latin typeface="Helvetica" pitchFamily="2" charset="0"/>
              </a:rPr>
              <a:t>A </a:t>
            </a:r>
            <a:r>
              <a:rPr lang="en-US" dirty="0" err="1">
                <a:effectLst/>
                <a:latin typeface="Helvetica" pitchFamily="2" charset="0"/>
              </a:rPr>
              <a:t>linguagem</a:t>
            </a:r>
            <a:r>
              <a:rPr lang="en-US" dirty="0">
                <a:effectLst/>
                <a:latin typeface="Helvetica" pitchFamily="2" charset="0"/>
              </a:rPr>
              <a:t> dos </a:t>
            </a:r>
            <a:r>
              <a:rPr lang="en-US" dirty="0" err="1">
                <a:effectLst/>
                <a:latin typeface="Helvetica" pitchFamily="2" charset="0"/>
              </a:rPr>
              <a:t>místicos</a:t>
            </a:r>
            <a:r>
              <a:rPr lang="en-US" dirty="0">
                <a:effectLst/>
                <a:latin typeface="Helvetica" pitchFamily="2" charset="0"/>
              </a:rPr>
              <a:t> </a:t>
            </a:r>
            <a:r>
              <a:rPr lang="en-US" dirty="0" err="1">
                <a:effectLst/>
                <a:latin typeface="Helvetica" pitchFamily="2" charset="0"/>
              </a:rPr>
              <a:t>não</a:t>
            </a:r>
            <a:r>
              <a:rPr lang="en-US" dirty="0">
                <a:effectLst/>
                <a:latin typeface="Helvetica" pitchFamily="2" charset="0"/>
              </a:rPr>
              <a:t> </a:t>
            </a:r>
            <a:r>
              <a:rPr lang="en-US" dirty="0" err="1">
                <a:effectLst/>
                <a:latin typeface="Helvetica" pitchFamily="2" charset="0"/>
              </a:rPr>
              <a:t>deve</a:t>
            </a:r>
            <a:r>
              <a:rPr lang="en-US" dirty="0">
                <a:effectLst/>
                <a:latin typeface="Helvetica" pitchFamily="2" charset="0"/>
              </a:rPr>
              <a:t> ser </a:t>
            </a:r>
            <a:r>
              <a:rPr lang="en-US" dirty="0" err="1">
                <a:effectLst/>
                <a:latin typeface="Helvetica" pitchFamily="2" charset="0"/>
              </a:rPr>
              <a:t>interpretada</a:t>
            </a:r>
            <a:r>
              <a:rPr lang="en-US" dirty="0">
                <a:effectLst/>
                <a:latin typeface="Helvetica" pitchFamily="2" charset="0"/>
              </a:rPr>
              <a:t> </a:t>
            </a:r>
            <a:r>
              <a:rPr lang="en-US" dirty="0" err="1">
                <a:effectLst/>
                <a:latin typeface="Helvetica" pitchFamily="2" charset="0"/>
              </a:rPr>
              <a:t>literalmente</a:t>
            </a:r>
            <a:r>
              <a:rPr lang="en-US" dirty="0">
                <a:effectLst/>
                <a:latin typeface="Helvetica" pitchFamily="2" charset="0"/>
              </a:rPr>
              <a:t> </a:t>
            </a:r>
            <a:r>
              <a:rPr lang="en-US" dirty="0" err="1">
                <a:effectLst/>
                <a:latin typeface="Helvetica" pitchFamily="2" charset="0"/>
              </a:rPr>
              <a:t>quando</a:t>
            </a:r>
            <a:endParaRPr lang="en-US" dirty="0">
              <a:effectLst/>
              <a:latin typeface="Helvetica" pitchFamily="2" charset="0"/>
            </a:endParaRPr>
          </a:p>
          <a:p>
            <a:pPr algn="just"/>
            <a:r>
              <a:rPr lang="en-US" dirty="0" err="1">
                <a:effectLst/>
                <a:latin typeface="Helvetica" pitchFamily="2" charset="0"/>
              </a:rPr>
              <a:t>falam</a:t>
            </a:r>
            <a:r>
              <a:rPr lang="en-US" dirty="0">
                <a:effectLst/>
                <a:latin typeface="Helvetica" pitchFamily="2" charset="0"/>
              </a:rPr>
              <a:t> do </a:t>
            </a:r>
            <a:r>
              <a:rPr lang="en-US" dirty="0" err="1">
                <a:effectLst/>
                <a:latin typeface="Helvetica" pitchFamily="2" charset="0"/>
              </a:rPr>
              <a:t>vazio</a:t>
            </a:r>
            <a:r>
              <a:rPr lang="en-US" dirty="0">
                <a:effectLst/>
                <a:latin typeface="Helvetica" pitchFamily="2" charset="0"/>
              </a:rPr>
              <a:t>. Jesus </a:t>
            </a:r>
            <a:r>
              <a:rPr lang="en-US" dirty="0" err="1">
                <a:effectLst/>
                <a:latin typeface="Helvetica" pitchFamily="2" charset="0"/>
              </a:rPr>
              <a:t>praticou</a:t>
            </a:r>
            <a:r>
              <a:rPr lang="en-US" dirty="0">
                <a:effectLst/>
                <a:latin typeface="Helvetica" pitchFamily="2" charset="0"/>
              </a:rPr>
              <a:t> o </a:t>
            </a:r>
            <a:r>
              <a:rPr lang="en-US" dirty="0" err="1">
                <a:effectLst/>
                <a:latin typeface="Helvetica" pitchFamily="2" charset="0"/>
              </a:rPr>
              <a:t>esvaziar</a:t>
            </a:r>
            <a:r>
              <a:rPr lang="en-US" dirty="0">
                <a:effectLst/>
                <a:latin typeface="Helvetica" pitchFamily="2" charset="0"/>
              </a:rPr>
              <a:t>-se </a:t>
            </a:r>
            <a:r>
              <a:rPr lang="en-US" dirty="0" err="1">
                <a:effectLst/>
                <a:latin typeface="Helvetica" pitchFamily="2" charset="0"/>
              </a:rPr>
              <a:t>quando</a:t>
            </a:r>
            <a:r>
              <a:rPr lang="en-US" dirty="0">
                <a:effectLst/>
                <a:latin typeface="Helvetica" pitchFamily="2" charset="0"/>
              </a:rPr>
              <a:t> se </a:t>
            </a:r>
            <a:r>
              <a:rPr lang="en-US" dirty="0" err="1">
                <a:effectLst/>
                <a:latin typeface="Helvetica" pitchFamily="2" charset="0"/>
              </a:rPr>
              <a:t>tornou</a:t>
            </a:r>
            <a:r>
              <a:rPr lang="en-US" dirty="0">
                <a:effectLst/>
                <a:latin typeface="Helvetica" pitchFamily="2" charset="0"/>
              </a:rPr>
              <a:t> um ser </a:t>
            </a:r>
            <a:r>
              <a:rPr lang="en-US" dirty="0" err="1">
                <a:effectLst/>
                <a:latin typeface="Helvetica" pitchFamily="2" charset="0"/>
              </a:rPr>
              <a:t>humano</a:t>
            </a:r>
            <a:r>
              <a:rPr lang="en-US" dirty="0">
                <a:effectLst/>
                <a:latin typeface="Helvetica" pitchFamily="2" charset="0"/>
              </a:rPr>
              <a:t> e se </a:t>
            </a:r>
            <a:r>
              <a:rPr lang="en-US" dirty="0" err="1">
                <a:effectLst/>
                <a:latin typeface="Helvetica" pitchFamily="2" charset="0"/>
              </a:rPr>
              <a:t>esvaziou</a:t>
            </a:r>
            <a:r>
              <a:rPr lang="en-US" dirty="0">
                <a:effectLst/>
                <a:latin typeface="Helvetica" pitchFamily="2" charset="0"/>
              </a:rPr>
              <a:t> de </a:t>
            </a:r>
            <a:r>
              <a:rPr lang="en-US" dirty="0" err="1">
                <a:effectLst/>
                <a:latin typeface="Helvetica" pitchFamily="2" charset="0"/>
              </a:rPr>
              <a:t>suas</a:t>
            </a:r>
            <a:r>
              <a:rPr lang="en-US" dirty="0">
                <a:effectLst/>
                <a:latin typeface="Helvetica" pitchFamily="2" charset="0"/>
              </a:rPr>
              <a:t> </a:t>
            </a:r>
            <a:r>
              <a:rPr lang="en-US" dirty="0" err="1">
                <a:effectLst/>
                <a:latin typeface="Helvetica" pitchFamily="2" charset="0"/>
              </a:rPr>
              <a:t>prerrogativas</a:t>
            </a:r>
            <a:r>
              <a:rPr lang="en-US" dirty="0">
                <a:latin typeface="Helvetica" pitchFamily="2" charset="0"/>
              </a:rPr>
              <a:t> </a:t>
            </a:r>
            <a:r>
              <a:rPr lang="en-US" dirty="0">
                <a:effectLst/>
                <a:latin typeface="Helvetica" pitchFamily="2" charset="0"/>
              </a:rPr>
              <a:t>e das </a:t>
            </a:r>
            <a:r>
              <a:rPr lang="en-US" dirty="0" err="1">
                <a:effectLst/>
                <a:latin typeface="Helvetica" pitchFamily="2" charset="0"/>
              </a:rPr>
              <a:t>consequências</a:t>
            </a:r>
            <a:r>
              <a:rPr lang="en-US" dirty="0">
                <a:effectLst/>
                <a:latin typeface="Helvetica" pitchFamily="2" charset="0"/>
              </a:rPr>
              <a:t> </a:t>
            </a:r>
            <a:r>
              <a:rPr lang="en-US" dirty="0" err="1">
                <a:effectLst/>
                <a:latin typeface="Helvetica" pitchFamily="2" charset="0"/>
              </a:rPr>
              <a:t>naturais</a:t>
            </a:r>
            <a:r>
              <a:rPr lang="en-US" dirty="0">
                <a:effectLst/>
                <a:latin typeface="Helvetica" pitchFamily="2" charset="0"/>
              </a:rPr>
              <a:t> de </a:t>
            </a:r>
            <a:r>
              <a:rPr lang="en-US" dirty="0" err="1">
                <a:effectLst/>
                <a:latin typeface="Helvetica" pitchFamily="2" charset="0"/>
              </a:rPr>
              <a:t>sua</a:t>
            </a:r>
            <a:r>
              <a:rPr lang="en-US" dirty="0">
                <a:effectLst/>
                <a:latin typeface="Helvetica" pitchFamily="2" charset="0"/>
              </a:rPr>
              <a:t> </a:t>
            </a:r>
            <a:r>
              <a:rPr lang="en-US" dirty="0" err="1">
                <a:effectLst/>
                <a:latin typeface="Helvetica" pitchFamily="2" charset="0"/>
              </a:rPr>
              <a:t>dignidade</a:t>
            </a:r>
            <a:r>
              <a:rPr lang="en-US" dirty="0">
                <a:effectLst/>
                <a:latin typeface="Helvetica" pitchFamily="2" charset="0"/>
              </a:rPr>
              <a:t> </a:t>
            </a:r>
            <a:r>
              <a:rPr lang="en-US" dirty="0" err="1">
                <a:effectLst/>
                <a:latin typeface="Helvetica" pitchFamily="2" charset="0"/>
              </a:rPr>
              <a:t>divina</a:t>
            </a:r>
            <a:r>
              <a:rPr lang="en-US" dirty="0">
                <a:effectLst/>
                <a:latin typeface="Helvetica" pitchFamily="2" charset="0"/>
              </a:rPr>
              <a:t>. O </a:t>
            </a:r>
            <a:r>
              <a:rPr lang="en-US" dirty="0" err="1">
                <a:effectLst/>
                <a:latin typeface="Helvetica" pitchFamily="2" charset="0"/>
              </a:rPr>
              <a:t>vazio</a:t>
            </a:r>
            <a:r>
              <a:rPr lang="en-US" dirty="0">
                <a:effectLst/>
                <a:latin typeface="Helvetica" pitchFamily="2" charset="0"/>
              </a:rPr>
              <a:t> </a:t>
            </a:r>
            <a:r>
              <a:rPr lang="en-US" dirty="0" err="1">
                <a:effectLst/>
                <a:latin typeface="Helvetica" pitchFamily="2" charset="0"/>
              </a:rPr>
              <a:t>não</a:t>
            </a:r>
            <a:r>
              <a:rPr lang="en-US" dirty="0">
                <a:effectLst/>
                <a:latin typeface="Helvetica" pitchFamily="2" charset="0"/>
              </a:rPr>
              <a:t> </a:t>
            </a:r>
            <a:r>
              <a:rPr lang="en-US" dirty="0" err="1">
                <a:effectLst/>
                <a:latin typeface="Helvetica" pitchFamily="2" charset="0"/>
              </a:rPr>
              <a:t>significa</a:t>
            </a:r>
            <a:r>
              <a:rPr lang="en-US" dirty="0">
                <a:effectLst/>
                <a:latin typeface="Helvetica" pitchFamily="2" charset="0"/>
              </a:rPr>
              <a:t> </a:t>
            </a:r>
            <a:r>
              <a:rPr lang="en-US" dirty="0" err="1">
                <a:effectLst/>
                <a:latin typeface="Helvetica" pitchFamily="2" charset="0"/>
              </a:rPr>
              <a:t>literalmente</a:t>
            </a:r>
            <a:r>
              <a:rPr lang="en-US" dirty="0">
                <a:effectLst/>
                <a:latin typeface="Helvetica" pitchFamily="2" charset="0"/>
              </a:rPr>
              <a:t> um </a:t>
            </a:r>
            <a:r>
              <a:rPr lang="en-US" dirty="0" err="1">
                <a:effectLst/>
                <a:latin typeface="Helvetica" pitchFamily="2" charset="0"/>
              </a:rPr>
              <a:t>vazio</a:t>
            </a:r>
            <a:r>
              <a:rPr lang="en-US" dirty="0">
                <a:effectLst/>
                <a:latin typeface="Helvetica" pitchFamily="2" charset="0"/>
              </a:rPr>
              <a:t>, mas </a:t>
            </a:r>
            <a:r>
              <a:rPr lang="en-US" dirty="0" err="1">
                <a:effectLst/>
                <a:latin typeface="Helvetica" pitchFamily="2" charset="0"/>
              </a:rPr>
              <a:t>esvaziar</a:t>
            </a:r>
            <a:r>
              <a:rPr lang="en-US" dirty="0">
                <a:effectLst/>
                <a:latin typeface="Helvetica" pitchFamily="2" charset="0"/>
              </a:rPr>
              <a:t>- se do </a:t>
            </a:r>
            <a:r>
              <a:rPr lang="en-US" dirty="0" err="1">
                <a:effectLst/>
                <a:latin typeface="Helvetica" pitchFamily="2" charset="0"/>
              </a:rPr>
              <a:t>apego</a:t>
            </a:r>
            <a:r>
              <a:rPr lang="en-US" dirty="0">
                <a:effectLst/>
                <a:latin typeface="Helvetica" pitchFamily="2" charset="0"/>
              </a:rPr>
              <a:t> </a:t>
            </a:r>
            <a:r>
              <a:rPr lang="en-US" dirty="0" err="1">
                <a:effectLst/>
                <a:latin typeface="Helvetica" pitchFamily="2" charset="0"/>
              </a:rPr>
              <a:t>à</a:t>
            </a:r>
            <a:r>
              <a:rPr lang="en-US" dirty="0">
                <a:effectLst/>
                <a:latin typeface="Helvetica" pitchFamily="2" charset="0"/>
              </a:rPr>
              <a:t> </a:t>
            </a:r>
            <a:r>
              <a:rPr lang="en-US" dirty="0" err="1">
                <a:effectLst/>
                <a:latin typeface="Helvetica" pitchFamily="2" charset="0"/>
              </a:rPr>
              <a:t>nossa</a:t>
            </a:r>
            <a:r>
              <a:rPr lang="en-US" dirty="0">
                <a:effectLst/>
                <a:latin typeface="Helvetica" pitchFamily="2" charset="0"/>
              </a:rPr>
              <a:t> </a:t>
            </a:r>
            <a:r>
              <a:rPr lang="en-US" dirty="0" err="1">
                <a:effectLst/>
                <a:latin typeface="Helvetica" pitchFamily="2" charset="0"/>
              </a:rPr>
              <a:t>própria</a:t>
            </a:r>
            <a:r>
              <a:rPr lang="en-US" dirty="0">
                <a:effectLst/>
                <a:latin typeface="Helvetica" pitchFamily="2" charset="0"/>
              </a:rPr>
              <a:t> </a:t>
            </a:r>
            <a:r>
              <a:rPr lang="en-US" dirty="0" err="1">
                <a:effectLst/>
                <a:latin typeface="Helvetica" pitchFamily="2" charset="0"/>
              </a:rPr>
              <a:t>atividade</a:t>
            </a:r>
            <a:r>
              <a:rPr lang="en-US" dirty="0">
                <a:effectLst/>
                <a:latin typeface="Helvetica" pitchFamily="2" charset="0"/>
              </a:rPr>
              <a:t>. </a:t>
            </a:r>
            <a:r>
              <a:rPr lang="en-US" dirty="0" err="1">
                <a:effectLst/>
                <a:latin typeface="Helvetica" pitchFamily="2" charset="0"/>
              </a:rPr>
              <a:t>Nossas</a:t>
            </a:r>
            <a:r>
              <a:rPr lang="en-US" dirty="0">
                <a:effectLst/>
                <a:latin typeface="Helvetica" pitchFamily="2" charset="0"/>
              </a:rPr>
              <a:t> </a:t>
            </a:r>
            <a:r>
              <a:rPr lang="en-US" dirty="0" err="1">
                <a:effectLst/>
                <a:latin typeface="Helvetica" pitchFamily="2" charset="0"/>
              </a:rPr>
              <a:t>reflexões</a:t>
            </a:r>
            <a:r>
              <a:rPr lang="en-US" dirty="0">
                <a:latin typeface="Helvetica" pitchFamily="2" charset="0"/>
              </a:rPr>
              <a:t> </a:t>
            </a:r>
            <a:r>
              <a:rPr lang="en-US" dirty="0">
                <a:effectLst/>
                <a:latin typeface="Helvetica" pitchFamily="2" charset="0"/>
              </a:rPr>
              <a:t>e </a:t>
            </a:r>
            <a:r>
              <a:rPr lang="en-US" dirty="0" err="1">
                <a:effectLst/>
                <a:latin typeface="Helvetica" pitchFamily="2" charset="0"/>
              </a:rPr>
              <a:t>atos</a:t>
            </a:r>
            <a:r>
              <a:rPr lang="en-US" dirty="0">
                <a:effectLst/>
                <a:latin typeface="Helvetica" pitchFamily="2" charset="0"/>
              </a:rPr>
              <a:t> de </a:t>
            </a:r>
            <a:r>
              <a:rPr lang="en-US" dirty="0" err="1">
                <a:effectLst/>
                <a:latin typeface="Helvetica" pitchFamily="2" charset="0"/>
              </a:rPr>
              <a:t>vontade</a:t>
            </a:r>
            <a:r>
              <a:rPr lang="en-US" dirty="0">
                <a:effectLst/>
                <a:latin typeface="Helvetica" pitchFamily="2" charset="0"/>
              </a:rPr>
              <a:t> </a:t>
            </a:r>
            <a:r>
              <a:rPr lang="en-US" dirty="0" err="1">
                <a:effectLst/>
                <a:latin typeface="Helvetica" pitchFamily="2" charset="0"/>
              </a:rPr>
              <a:t>são</a:t>
            </a:r>
            <a:r>
              <a:rPr lang="en-US" dirty="0">
                <a:effectLst/>
                <a:latin typeface="Helvetica" pitchFamily="2" charset="0"/>
              </a:rPr>
              <a:t> </a:t>
            </a:r>
            <a:r>
              <a:rPr lang="en-US" dirty="0" err="1">
                <a:effectLst/>
                <a:latin typeface="Helvetica" pitchFamily="2" charset="0"/>
              </a:rPr>
              <a:t>uma</a:t>
            </a:r>
            <a:r>
              <a:rPr lang="en-US" dirty="0">
                <a:effectLst/>
                <a:latin typeface="Helvetica" pitchFamily="2" charset="0"/>
              </a:rPr>
              <a:t> </a:t>
            </a:r>
            <a:r>
              <a:rPr lang="en-US" dirty="0" err="1">
                <a:effectLst/>
                <a:latin typeface="Helvetica" pitchFamily="2" charset="0"/>
              </a:rPr>
              <a:t>preparação</a:t>
            </a:r>
            <a:r>
              <a:rPr lang="en-US" dirty="0">
                <a:effectLst/>
                <a:latin typeface="Helvetica" pitchFamily="2" charset="0"/>
              </a:rPr>
              <a:t> </a:t>
            </a:r>
            <a:r>
              <a:rPr lang="en-US" dirty="0" err="1">
                <a:effectLst/>
                <a:latin typeface="Helvetica" pitchFamily="2" charset="0"/>
              </a:rPr>
              <a:t>necessária</a:t>
            </a:r>
            <a:r>
              <a:rPr lang="en-US" dirty="0">
                <a:latin typeface="Helvetica" pitchFamily="2" charset="0"/>
              </a:rPr>
              <a:t> </a:t>
            </a:r>
            <a:r>
              <a:rPr lang="en-US" dirty="0">
                <a:effectLst/>
                <a:latin typeface="Helvetica" pitchFamily="2" charset="0"/>
              </a:rPr>
              <a:t>para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familiarizarmos</a:t>
            </a:r>
            <a:r>
              <a:rPr lang="en-US" dirty="0">
                <a:effectLst/>
                <a:latin typeface="Helvetica" pitchFamily="2" charset="0"/>
              </a:rPr>
              <a:t> com Cristo, mas </a:t>
            </a:r>
            <a:r>
              <a:rPr lang="en-US" dirty="0" err="1">
                <a:effectLst/>
                <a:latin typeface="Helvetica" pitchFamily="2" charset="0"/>
              </a:rPr>
              <a:t>devemos</a:t>
            </a:r>
            <a:r>
              <a:rPr lang="en-US" dirty="0">
                <a:effectLst/>
                <a:latin typeface="Helvetica" pitchFamily="2" charset="0"/>
              </a:rPr>
              <a:t> </a:t>
            </a:r>
            <a:r>
              <a:rPr lang="en-US" dirty="0" err="1">
                <a:effectLst/>
                <a:latin typeface="Helvetica" pitchFamily="2" charset="0"/>
              </a:rPr>
              <a:t>ir</a:t>
            </a:r>
            <a:r>
              <a:rPr lang="en-US" dirty="0">
                <a:latin typeface="Helvetica" pitchFamily="2" charset="0"/>
              </a:rPr>
              <a:t> </a:t>
            </a:r>
            <a:r>
              <a:rPr lang="en-US" dirty="0" err="1">
                <a:effectLst/>
                <a:latin typeface="Helvetica" pitchFamily="2" charset="0"/>
              </a:rPr>
              <a:t>além</a:t>
            </a:r>
            <a:r>
              <a:rPr lang="en-US" dirty="0">
                <a:effectLst/>
                <a:latin typeface="Helvetica" pitchFamily="2" charset="0"/>
              </a:rPr>
              <a:t> delas se Cristo </a:t>
            </a:r>
            <a:r>
              <a:rPr lang="en-US" dirty="0" err="1">
                <a:effectLst/>
                <a:latin typeface="Helvetica" pitchFamily="2" charset="0"/>
              </a:rPr>
              <a:t>há</a:t>
            </a:r>
            <a:r>
              <a:rPr lang="en-US" dirty="0">
                <a:effectLst/>
                <a:latin typeface="Helvetica" pitchFamily="2" charset="0"/>
              </a:rPr>
              <a:t> de </a:t>
            </a:r>
            <a:r>
              <a:rPr lang="en-US" dirty="0" err="1">
                <a:effectLst/>
                <a:latin typeface="Helvetica" pitchFamily="2" charset="0"/>
              </a:rPr>
              <a:t>compartilhar</a:t>
            </a:r>
            <a:r>
              <a:rPr lang="en-US" dirty="0">
                <a:effectLst/>
                <a:latin typeface="Helvetica" pitchFamily="2" charset="0"/>
              </a:rPr>
              <a:t> </a:t>
            </a:r>
            <a:r>
              <a:rPr lang="en-US" dirty="0" err="1">
                <a:effectLst/>
                <a:latin typeface="Helvetica" pitchFamily="2" charset="0"/>
              </a:rPr>
              <a:t>conosco</a:t>
            </a:r>
            <a:r>
              <a:rPr lang="en-US" dirty="0">
                <a:effectLst/>
                <a:latin typeface="Helvetica" pitchFamily="2" charset="0"/>
              </a:rPr>
              <a:t> a </a:t>
            </a:r>
            <a:r>
              <a:rPr lang="en-US" dirty="0" err="1">
                <a:effectLst/>
                <a:latin typeface="Helvetica" pitchFamily="2" charset="0"/>
              </a:rPr>
              <a:t>sua</a:t>
            </a:r>
            <a:r>
              <a:rPr lang="en-US" dirty="0">
                <a:latin typeface="Helvetica" pitchFamily="2" charset="0"/>
              </a:rPr>
              <a:t> </a:t>
            </a:r>
            <a:r>
              <a:rPr lang="en-US" dirty="0" err="1">
                <a:effectLst/>
                <a:latin typeface="Helvetica" pitchFamily="2" charset="0"/>
              </a:rPr>
              <a:t>oração</a:t>
            </a:r>
            <a:r>
              <a:rPr lang="en-US" dirty="0">
                <a:effectLst/>
                <a:latin typeface="Helvetica" pitchFamily="2" charset="0"/>
              </a:rPr>
              <a:t> </a:t>
            </a:r>
            <a:r>
              <a:rPr lang="en-US" dirty="0" err="1">
                <a:effectLst/>
                <a:latin typeface="Helvetica" pitchFamily="2" charset="0"/>
              </a:rPr>
              <a:t>mais</a:t>
            </a:r>
            <a:r>
              <a:rPr lang="en-US" dirty="0">
                <a:effectLst/>
                <a:latin typeface="Helvetica" pitchFamily="2" charset="0"/>
              </a:rPr>
              <a:t> </a:t>
            </a:r>
            <a:r>
              <a:rPr lang="en-US" dirty="0" err="1">
                <a:effectLst/>
                <a:latin typeface="Helvetica" pitchFamily="2" charset="0"/>
              </a:rPr>
              <a:t>pessoal</a:t>
            </a:r>
            <a:r>
              <a:rPr lang="en-US" dirty="0">
                <a:effectLst/>
                <a:latin typeface="Helvetica" pitchFamily="2" charset="0"/>
              </a:rPr>
              <a:t> </a:t>
            </a:r>
            <a:r>
              <a:rPr lang="en-US" dirty="0" err="1">
                <a:effectLst/>
                <a:latin typeface="Helvetica" pitchFamily="2" charset="0"/>
              </a:rPr>
              <a:t>ao</a:t>
            </a:r>
            <a:r>
              <a:rPr lang="en-US" dirty="0">
                <a:effectLst/>
                <a:latin typeface="Helvetica" pitchFamily="2" charset="0"/>
              </a:rPr>
              <a:t> Pai, que se </a:t>
            </a:r>
            <a:r>
              <a:rPr lang="en-US" dirty="0" err="1">
                <a:effectLst/>
                <a:latin typeface="Helvetica" pitchFamily="2" charset="0"/>
              </a:rPr>
              <a:t>caracteriza</a:t>
            </a:r>
            <a:r>
              <a:rPr lang="en-US" dirty="0">
                <a:effectLst/>
                <a:latin typeface="Helvetica" pitchFamily="2" charset="0"/>
              </a:rPr>
              <a:t> pela </a:t>
            </a:r>
            <a:r>
              <a:rPr lang="en-US" dirty="0" err="1">
                <a:effectLst/>
                <a:latin typeface="Helvetica" pitchFamily="2" charset="0"/>
              </a:rPr>
              <a:t>entrega</a:t>
            </a:r>
            <a:r>
              <a:rPr lang="en-US" dirty="0">
                <a:latin typeface="Helvetica" pitchFamily="2" charset="0"/>
              </a:rPr>
              <a:t> </a:t>
            </a:r>
            <a:r>
              <a:rPr lang="en-US" dirty="0">
                <a:effectLst/>
                <a:latin typeface="Helvetica" pitchFamily="2" charset="0"/>
              </a:rPr>
              <a:t>total.</a:t>
            </a:r>
          </a:p>
          <a:p>
            <a:pPr algn="just"/>
            <a:endParaRPr lang="en-US" dirty="0">
              <a:effectLst/>
              <a:latin typeface="Helvetica" pitchFamily="2" charset="0"/>
            </a:endParaRPr>
          </a:p>
          <a:p>
            <a:pPr algn="just"/>
            <a:endParaRPr lang="en-US" dirty="0">
              <a:latin typeface="Helvetica" pitchFamily="2" charset="0"/>
            </a:endParaRPr>
          </a:p>
          <a:p>
            <a:pPr algn="just"/>
            <a:endParaRPr lang="en-US" dirty="0">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902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462919"/>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71120" y="35469"/>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80937" y="158119"/>
            <a:ext cx="8218111" cy="6586418"/>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Lecturas diarias para la vida      			         contemplativa. 		Octubre 10</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endParaRPr lang="es-ES_tradnl" sz="1700" dirty="0">
              <a:latin typeface="Helvetica" pitchFamily="2" charset="0"/>
            </a:endParaRPr>
          </a:p>
          <a:p>
            <a:pPr algn="just"/>
            <a:r>
              <a:rPr lang="es-ES_tradnl" dirty="0">
                <a:effectLst/>
                <a:latin typeface="Helvetica" pitchFamily="2" charset="0"/>
              </a:rPr>
              <a:t>La oración contemplativa profundiza el proceso de la escucha, y lo hace por medio de dos experiencias. Una es la afirmación de nuestro ser en el nivel más profundo, que llega a nosotros gracias a la paz y los consuelos espirituales, y nos permite confiar a Dios toda nuestra historia. No es que ya Dios no la conozca; sólo nos está permitiendo participar del secreto. Sin confianza en Dios no podemos reconocer el lado sombrío de nuestra personalidad, nuestras motivaciones contradictorias y nuestro egoísmo. </a:t>
            </a:r>
          </a:p>
          <a:p>
            <a:pPr algn="just"/>
            <a:endParaRPr lang="es-ES_tradnl" dirty="0">
              <a:latin typeface="Helvetica" pitchFamily="2" charset="0"/>
            </a:endParaRPr>
          </a:p>
          <a:p>
            <a:pPr algn="just"/>
            <a:r>
              <a:rPr lang="es-ES_tradnl" dirty="0">
                <a:effectLst/>
                <a:latin typeface="Helvetica" pitchFamily="2" charset="0"/>
              </a:rPr>
              <a:t>La oración profunda aumenta nuestra confianza en Dios, de modo que podamos admitir cualquier cosa y no sentirnos destruidos por ello. Sin esa confianza mantendremos nuestros mecanismos de defensa. Tratamos de escondernos de la luz de esa comprensión. Como Adán y Eva, nos escondemos en la espesura. Por otra parte, al enfrentar nuestro lado oscuro somos liberados de él. Cuando lo aceptamos, Dios nos lo quita. El proceso de la oración contemplativa es una forma de dejar salir lo que está en el inconsciente.</a:t>
            </a:r>
          </a:p>
          <a:p>
            <a:pPr algn="just"/>
            <a:endParaRPr lang="es-ES_tradnl" sz="1700" dirty="0">
              <a:effectLst/>
              <a:latin typeface="Helvetica" pitchFamily="2" charset="0"/>
            </a:endParaRPr>
          </a:p>
          <a:p>
            <a:pPr algn="just"/>
            <a:endParaRPr lang="es-ES_tradnl" sz="1700" dirty="0">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7924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59540665390714DB4E8660F20F2B631" ma:contentTypeVersion="14" ma:contentTypeDescription="Crear nuevo documento." ma:contentTypeScope="" ma:versionID="d8a025d3d161320c7886780bd03151f8">
  <xsd:schema xmlns:xsd="http://www.w3.org/2001/XMLSchema" xmlns:xs="http://www.w3.org/2001/XMLSchema" xmlns:p="http://schemas.microsoft.com/office/2006/metadata/properties" xmlns:ns3="cd750bd2-fb1c-425b-8dc6-87e5663180d1" xmlns:ns4="0c2ae67a-9323-4209-a3e8-1f9cc0054e8b" targetNamespace="http://schemas.microsoft.com/office/2006/metadata/properties" ma:root="true" ma:fieldsID="95dbe870a0972003f6d62dd811b1ca42" ns3:_="" ns4:_="">
    <xsd:import namespace="cd750bd2-fb1c-425b-8dc6-87e5663180d1"/>
    <xsd:import namespace="0c2ae67a-9323-4209-a3e8-1f9cc0054e8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AutoKeyPoints" minOccurs="0"/>
                <xsd:element ref="ns4:MediaServiceKeyPoints"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50bd2-fb1c-425b-8dc6-87e5663180d1"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2ae67a-9323-4209-a3e8-1f9cc0054e8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61CF75-9433-4853-B034-9179D6C0FC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50bd2-fb1c-425b-8dc6-87e5663180d1"/>
    <ds:schemaRef ds:uri="0c2ae67a-9323-4209-a3e8-1f9cc0054e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641DE1-AEB4-4B53-BF53-AAAAF2A00276}">
  <ds:schemaRefs>
    <ds:schemaRef ds:uri="http://schemas.microsoft.com/sharepoint/v3/contenttype/forms"/>
  </ds:schemaRefs>
</ds:datastoreItem>
</file>

<file path=customXml/itemProps3.xml><?xml version="1.0" encoding="utf-8"?>
<ds:datastoreItem xmlns:ds="http://schemas.openxmlformats.org/officeDocument/2006/customXml" ds:itemID="{7CF8988C-E14A-4830-B98A-F6468CF5FA05}">
  <ds:schemaRef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cd750bd2-fb1c-425b-8dc6-87e5663180d1"/>
    <ds:schemaRef ds:uri="http://schemas.openxmlformats.org/package/2006/metadata/core-properties"/>
    <ds:schemaRef ds:uri="0c2ae67a-9323-4209-a3e8-1f9cc0054e8b"/>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ba4b5b72-704f-43e8-88a7-720311750a10}" enabled="0" method="" siteId="{ba4b5b72-704f-43e8-88a7-720311750a10}" removed="1"/>
</clbl:labelList>
</file>

<file path=docProps/app.xml><?xml version="1.0" encoding="utf-8"?>
<Properties xmlns="http://schemas.openxmlformats.org/officeDocument/2006/extended-properties" xmlns:vt="http://schemas.openxmlformats.org/officeDocument/2006/docPropsVTypes">
  <TotalTime>24909</TotalTime>
  <Words>1511</Words>
  <Application>Microsoft Macintosh PowerPoint</Application>
  <PresentationFormat>Widescreen</PresentationFormat>
  <Paragraphs>78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Helvetica</vt:lpstr>
      <vt:lpstr>Times New Roman</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ACTIS Fernando     TERNIUM [MX]</dc:creator>
  <cp:lastModifiedBy>Rafael Dickson</cp:lastModifiedBy>
  <cp:revision>150</cp:revision>
  <dcterms:created xsi:type="dcterms:W3CDTF">2020-04-05T22:43:45Z</dcterms:created>
  <dcterms:modified xsi:type="dcterms:W3CDTF">2023-09-30T13:33:20Z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0x010100359540665390714DB4E8660F20F2B631</vt:lpwstr>
  </property>
</Properties>
</file>