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7" r:id="rId6"/>
    <p:sldId id="268" r:id="rId7"/>
    <p:sldId id="278" r:id="rId8"/>
    <p:sldId id="275" r:id="rId9"/>
    <p:sldId id="276" r:id="rId10"/>
    <p:sldId id="282" r:id="rId11"/>
    <p:sldId id="283" r:id="rId12"/>
    <p:sldId id="281"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4660"/>
  </p:normalViewPr>
  <p:slideViewPr>
    <p:cSldViewPr snapToGrid="0">
      <p:cViewPr>
        <p:scale>
          <a:sx n="75" d="100"/>
          <a:sy n="75" d="100"/>
        </p:scale>
        <p:origin x="-912"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F66FBA8-138A-4BB5-B4EC-2BCCE8989C3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 xmlns:a16="http://schemas.microsoft.com/office/drawing/2014/main" id="{BD44F968-C451-44AD-8C96-E6377EF31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 xmlns:a16="http://schemas.microsoft.com/office/drawing/2014/main" id="{98805418-81D9-4061-B5EE-97457324705E}"/>
              </a:ext>
            </a:extLst>
          </p:cNvPr>
          <p:cNvSpPr>
            <a:spLocks noGrp="1"/>
          </p:cNvSpPr>
          <p:nvPr>
            <p:ph type="dt" sz="half" idx="10"/>
          </p:nvPr>
        </p:nvSpPr>
        <p:spPr/>
        <p:txBody>
          <a:bodyPr/>
          <a:lstStyle/>
          <a:p>
            <a:fld id="{F4D30D20-C709-4C14-8541-DC0D7CCF4FA8}" type="datetimeFigureOut">
              <a:rPr lang="en-US" smtClean="0"/>
              <a:t>11/25/2023</a:t>
            </a:fld>
            <a:endParaRPr lang="en-US"/>
          </a:p>
        </p:txBody>
      </p:sp>
      <p:sp>
        <p:nvSpPr>
          <p:cNvPr id="5" name="Marcador de pie de página 4">
            <a:extLst>
              <a:ext uri="{FF2B5EF4-FFF2-40B4-BE49-F238E27FC236}">
                <a16:creationId xmlns="" xmlns:a16="http://schemas.microsoft.com/office/drawing/2014/main" id="{5D21D3FE-2EEB-45D2-85E6-0A6708D74F0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 xmlns:a16="http://schemas.microsoft.com/office/drawing/2014/main" id="{ACD46189-1DBD-4544-832D-E418868D125F}"/>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58328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73D2A0C-C278-4C66-B7CB-6757D520DD5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 xmlns:a16="http://schemas.microsoft.com/office/drawing/2014/main" id="{5595437F-4738-49ED-8110-6AB6CF9BA0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 xmlns:a16="http://schemas.microsoft.com/office/drawing/2014/main" id="{0B53F2ED-6CEE-4655-98DF-94456EBBFA43}"/>
              </a:ext>
            </a:extLst>
          </p:cNvPr>
          <p:cNvSpPr>
            <a:spLocks noGrp="1"/>
          </p:cNvSpPr>
          <p:nvPr>
            <p:ph type="dt" sz="half" idx="10"/>
          </p:nvPr>
        </p:nvSpPr>
        <p:spPr/>
        <p:txBody>
          <a:bodyPr/>
          <a:lstStyle/>
          <a:p>
            <a:fld id="{F4D30D20-C709-4C14-8541-DC0D7CCF4FA8}" type="datetimeFigureOut">
              <a:rPr lang="en-US" smtClean="0"/>
              <a:t>11/25/2023</a:t>
            </a:fld>
            <a:endParaRPr lang="en-US"/>
          </a:p>
        </p:txBody>
      </p:sp>
      <p:sp>
        <p:nvSpPr>
          <p:cNvPr id="5" name="Marcador de pie de página 4">
            <a:extLst>
              <a:ext uri="{FF2B5EF4-FFF2-40B4-BE49-F238E27FC236}">
                <a16:creationId xmlns="" xmlns:a16="http://schemas.microsoft.com/office/drawing/2014/main" id="{21078A35-08E4-4F25-A83F-B02C6A70E10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 xmlns:a16="http://schemas.microsoft.com/office/drawing/2014/main" id="{AEF205EC-8B3D-470C-91E6-28CD07536734}"/>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31350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8C5E8900-75EF-48DC-8A6A-FC2E31F1D05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 xmlns:a16="http://schemas.microsoft.com/office/drawing/2014/main" id="{3F628ACA-92DD-4A72-8B54-233D6C22B7C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 xmlns:a16="http://schemas.microsoft.com/office/drawing/2014/main" id="{1926FB54-FB0C-4951-9651-B2BA369631B3}"/>
              </a:ext>
            </a:extLst>
          </p:cNvPr>
          <p:cNvSpPr>
            <a:spLocks noGrp="1"/>
          </p:cNvSpPr>
          <p:nvPr>
            <p:ph type="dt" sz="half" idx="10"/>
          </p:nvPr>
        </p:nvSpPr>
        <p:spPr/>
        <p:txBody>
          <a:bodyPr/>
          <a:lstStyle/>
          <a:p>
            <a:fld id="{F4D30D20-C709-4C14-8541-DC0D7CCF4FA8}" type="datetimeFigureOut">
              <a:rPr lang="en-US" smtClean="0"/>
              <a:t>11/25/2023</a:t>
            </a:fld>
            <a:endParaRPr lang="en-US"/>
          </a:p>
        </p:txBody>
      </p:sp>
      <p:sp>
        <p:nvSpPr>
          <p:cNvPr id="5" name="Marcador de pie de página 4">
            <a:extLst>
              <a:ext uri="{FF2B5EF4-FFF2-40B4-BE49-F238E27FC236}">
                <a16:creationId xmlns="" xmlns:a16="http://schemas.microsoft.com/office/drawing/2014/main" id="{34D1D58C-CFD5-4786-A607-F14CA58EB3F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 xmlns:a16="http://schemas.microsoft.com/office/drawing/2014/main" id="{64212EA1-1F1A-42A4-AABF-FBEBE639FF38}"/>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81168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9EBE821-42B5-408C-BA8D-8E6ECD0ABAD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 xmlns:a16="http://schemas.microsoft.com/office/drawing/2014/main" id="{4150E1AD-D821-4E20-B2A1-E60BF572C45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 xmlns:a16="http://schemas.microsoft.com/office/drawing/2014/main" id="{7B6DC095-958E-4002-A3A6-9D8C86A282E3}"/>
              </a:ext>
            </a:extLst>
          </p:cNvPr>
          <p:cNvSpPr>
            <a:spLocks noGrp="1"/>
          </p:cNvSpPr>
          <p:nvPr>
            <p:ph type="dt" sz="half" idx="10"/>
          </p:nvPr>
        </p:nvSpPr>
        <p:spPr/>
        <p:txBody>
          <a:bodyPr/>
          <a:lstStyle/>
          <a:p>
            <a:fld id="{F4D30D20-C709-4C14-8541-DC0D7CCF4FA8}" type="datetimeFigureOut">
              <a:rPr lang="en-US" smtClean="0"/>
              <a:t>11/25/2023</a:t>
            </a:fld>
            <a:endParaRPr lang="en-US"/>
          </a:p>
        </p:txBody>
      </p:sp>
      <p:sp>
        <p:nvSpPr>
          <p:cNvPr id="5" name="Marcador de pie de página 4">
            <a:extLst>
              <a:ext uri="{FF2B5EF4-FFF2-40B4-BE49-F238E27FC236}">
                <a16:creationId xmlns="" xmlns:a16="http://schemas.microsoft.com/office/drawing/2014/main" id="{EBC74D5D-80FE-413E-8B99-3DF6658573B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 xmlns:a16="http://schemas.microsoft.com/office/drawing/2014/main" id="{A64C1A37-808B-473B-8AB0-7D56C9DDCBCD}"/>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134856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9372236-A075-4698-A98A-82447E98F49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 xmlns:a16="http://schemas.microsoft.com/office/drawing/2014/main" id="{15594CDD-91CB-4AA8-ABE6-D2FF35FABA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DC7F981F-2626-47C0-998B-741F94FCE7BA}"/>
              </a:ext>
            </a:extLst>
          </p:cNvPr>
          <p:cNvSpPr>
            <a:spLocks noGrp="1"/>
          </p:cNvSpPr>
          <p:nvPr>
            <p:ph type="dt" sz="half" idx="10"/>
          </p:nvPr>
        </p:nvSpPr>
        <p:spPr/>
        <p:txBody>
          <a:bodyPr/>
          <a:lstStyle/>
          <a:p>
            <a:fld id="{F4D30D20-C709-4C14-8541-DC0D7CCF4FA8}" type="datetimeFigureOut">
              <a:rPr lang="en-US" smtClean="0"/>
              <a:t>11/25/2023</a:t>
            </a:fld>
            <a:endParaRPr lang="en-US"/>
          </a:p>
        </p:txBody>
      </p:sp>
      <p:sp>
        <p:nvSpPr>
          <p:cNvPr id="5" name="Marcador de pie de página 4">
            <a:extLst>
              <a:ext uri="{FF2B5EF4-FFF2-40B4-BE49-F238E27FC236}">
                <a16:creationId xmlns="" xmlns:a16="http://schemas.microsoft.com/office/drawing/2014/main" id="{C84F9BE5-29D1-4F05-A38F-1FADA01BD51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 xmlns:a16="http://schemas.microsoft.com/office/drawing/2014/main" id="{1C4837C9-3928-4A07-8250-A5526A493026}"/>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417679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BAC0879-3A90-4AE9-9236-1390F9B910E0}"/>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 xmlns:a16="http://schemas.microsoft.com/office/drawing/2014/main" id="{07AEB358-D7C6-4A50-A74F-BDB634C515E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 xmlns:a16="http://schemas.microsoft.com/office/drawing/2014/main" id="{3D550EE3-FAA8-4F3C-AA1A-8B5F2537B48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 xmlns:a16="http://schemas.microsoft.com/office/drawing/2014/main" id="{41E5AE91-8FB2-42A1-98E5-E78C7DDE114D}"/>
              </a:ext>
            </a:extLst>
          </p:cNvPr>
          <p:cNvSpPr>
            <a:spLocks noGrp="1"/>
          </p:cNvSpPr>
          <p:nvPr>
            <p:ph type="dt" sz="half" idx="10"/>
          </p:nvPr>
        </p:nvSpPr>
        <p:spPr/>
        <p:txBody>
          <a:bodyPr/>
          <a:lstStyle/>
          <a:p>
            <a:fld id="{F4D30D20-C709-4C14-8541-DC0D7CCF4FA8}" type="datetimeFigureOut">
              <a:rPr lang="en-US" smtClean="0"/>
              <a:t>11/25/2023</a:t>
            </a:fld>
            <a:endParaRPr lang="en-US"/>
          </a:p>
        </p:txBody>
      </p:sp>
      <p:sp>
        <p:nvSpPr>
          <p:cNvPr id="6" name="Marcador de pie de página 5">
            <a:extLst>
              <a:ext uri="{FF2B5EF4-FFF2-40B4-BE49-F238E27FC236}">
                <a16:creationId xmlns="" xmlns:a16="http://schemas.microsoft.com/office/drawing/2014/main" id="{ACB10AC0-9F17-462F-9287-DBAED0C072D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 xmlns:a16="http://schemas.microsoft.com/office/drawing/2014/main" id="{0B64FBE6-2151-465C-8250-5F67BCA95C0C}"/>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255400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446015D-0A84-4A63-BB78-549DE69FC97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 xmlns:a16="http://schemas.microsoft.com/office/drawing/2014/main" id="{5FFED7C2-B81E-4A4B-ABF9-A7D4D9117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7418D0E3-2799-4786-AE2D-D79D7D11076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 xmlns:a16="http://schemas.microsoft.com/office/drawing/2014/main" id="{F5BA0630-09EA-49D7-A9C2-D27368F7C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18878F39-8EB8-4DEA-93CA-A28C15991B8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 xmlns:a16="http://schemas.microsoft.com/office/drawing/2014/main" id="{A1045E2D-0BED-413F-B9A2-2063E9AEC73E}"/>
              </a:ext>
            </a:extLst>
          </p:cNvPr>
          <p:cNvSpPr>
            <a:spLocks noGrp="1"/>
          </p:cNvSpPr>
          <p:nvPr>
            <p:ph type="dt" sz="half" idx="10"/>
          </p:nvPr>
        </p:nvSpPr>
        <p:spPr/>
        <p:txBody>
          <a:bodyPr/>
          <a:lstStyle/>
          <a:p>
            <a:fld id="{F4D30D20-C709-4C14-8541-DC0D7CCF4FA8}" type="datetimeFigureOut">
              <a:rPr lang="en-US" smtClean="0"/>
              <a:t>11/25/2023</a:t>
            </a:fld>
            <a:endParaRPr lang="en-US"/>
          </a:p>
        </p:txBody>
      </p:sp>
      <p:sp>
        <p:nvSpPr>
          <p:cNvPr id="8" name="Marcador de pie de página 7">
            <a:extLst>
              <a:ext uri="{FF2B5EF4-FFF2-40B4-BE49-F238E27FC236}">
                <a16:creationId xmlns="" xmlns:a16="http://schemas.microsoft.com/office/drawing/2014/main" id="{F9514E21-C4BF-4CFC-BE77-431884B894FD}"/>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 xmlns:a16="http://schemas.microsoft.com/office/drawing/2014/main" id="{B098A463-88EB-47A4-9771-EBC123E622C6}"/>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291063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2FACBED-F641-4795-B0DC-16CB409EC2C1}"/>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 xmlns:a16="http://schemas.microsoft.com/office/drawing/2014/main" id="{59D2CA10-3A7E-4283-94DB-69BA5C2A1256}"/>
              </a:ext>
            </a:extLst>
          </p:cNvPr>
          <p:cNvSpPr>
            <a:spLocks noGrp="1"/>
          </p:cNvSpPr>
          <p:nvPr>
            <p:ph type="dt" sz="half" idx="10"/>
          </p:nvPr>
        </p:nvSpPr>
        <p:spPr/>
        <p:txBody>
          <a:bodyPr/>
          <a:lstStyle/>
          <a:p>
            <a:fld id="{F4D30D20-C709-4C14-8541-DC0D7CCF4FA8}" type="datetimeFigureOut">
              <a:rPr lang="en-US" smtClean="0"/>
              <a:t>11/25/2023</a:t>
            </a:fld>
            <a:endParaRPr lang="en-US"/>
          </a:p>
        </p:txBody>
      </p:sp>
      <p:sp>
        <p:nvSpPr>
          <p:cNvPr id="4" name="Marcador de pie de página 3">
            <a:extLst>
              <a:ext uri="{FF2B5EF4-FFF2-40B4-BE49-F238E27FC236}">
                <a16:creationId xmlns="" xmlns:a16="http://schemas.microsoft.com/office/drawing/2014/main" id="{99CD016C-3C8A-4526-A5A4-C610FE2F3751}"/>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 xmlns:a16="http://schemas.microsoft.com/office/drawing/2014/main" id="{937506B0-9334-4F2D-813E-F99473EA59F3}"/>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169727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42207265-8340-4642-B0BA-E9B0F03DB04C}"/>
              </a:ext>
            </a:extLst>
          </p:cNvPr>
          <p:cNvSpPr>
            <a:spLocks noGrp="1"/>
          </p:cNvSpPr>
          <p:nvPr>
            <p:ph type="dt" sz="half" idx="10"/>
          </p:nvPr>
        </p:nvSpPr>
        <p:spPr/>
        <p:txBody>
          <a:bodyPr/>
          <a:lstStyle/>
          <a:p>
            <a:fld id="{F4D30D20-C709-4C14-8541-DC0D7CCF4FA8}" type="datetimeFigureOut">
              <a:rPr lang="en-US" smtClean="0"/>
              <a:t>11/25/2023</a:t>
            </a:fld>
            <a:endParaRPr lang="en-US"/>
          </a:p>
        </p:txBody>
      </p:sp>
      <p:sp>
        <p:nvSpPr>
          <p:cNvPr id="3" name="Marcador de pie de página 2">
            <a:extLst>
              <a:ext uri="{FF2B5EF4-FFF2-40B4-BE49-F238E27FC236}">
                <a16:creationId xmlns="" xmlns:a16="http://schemas.microsoft.com/office/drawing/2014/main" id="{3B372355-2966-489D-8FA9-581B90D30753}"/>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 xmlns:a16="http://schemas.microsoft.com/office/drawing/2014/main" id="{9DCDCAAB-DD5A-46EE-8CB4-1BBF1BC62EFB}"/>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256182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765A326-BA95-45AC-A88A-2B50E510F5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 xmlns:a16="http://schemas.microsoft.com/office/drawing/2014/main" id="{1006AFA8-BB87-4C2F-B441-44FDE7ACE9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 xmlns:a16="http://schemas.microsoft.com/office/drawing/2014/main" id="{9B2E37B8-CCDC-4001-ADA8-C5E14682F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FA24AE64-C708-44D5-BE90-04D8BC55963B}"/>
              </a:ext>
            </a:extLst>
          </p:cNvPr>
          <p:cNvSpPr>
            <a:spLocks noGrp="1"/>
          </p:cNvSpPr>
          <p:nvPr>
            <p:ph type="dt" sz="half" idx="10"/>
          </p:nvPr>
        </p:nvSpPr>
        <p:spPr/>
        <p:txBody>
          <a:bodyPr/>
          <a:lstStyle/>
          <a:p>
            <a:fld id="{F4D30D20-C709-4C14-8541-DC0D7CCF4FA8}" type="datetimeFigureOut">
              <a:rPr lang="en-US" smtClean="0"/>
              <a:t>11/25/2023</a:t>
            </a:fld>
            <a:endParaRPr lang="en-US"/>
          </a:p>
        </p:txBody>
      </p:sp>
      <p:sp>
        <p:nvSpPr>
          <p:cNvPr id="6" name="Marcador de pie de página 5">
            <a:extLst>
              <a:ext uri="{FF2B5EF4-FFF2-40B4-BE49-F238E27FC236}">
                <a16:creationId xmlns="" xmlns:a16="http://schemas.microsoft.com/office/drawing/2014/main" id="{B7A5D9C2-E047-40E4-A163-9EF0F1A6F7E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 xmlns:a16="http://schemas.microsoft.com/office/drawing/2014/main" id="{0D2C3032-5AE7-4180-A771-6954BC404C61}"/>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116320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3979271-5A0E-4C2C-ABAD-C56F25077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 xmlns:a16="http://schemas.microsoft.com/office/drawing/2014/main" id="{0F15218A-CA49-434C-A51B-355636C6B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 xmlns:a16="http://schemas.microsoft.com/office/drawing/2014/main" id="{7F32128D-11D5-4E48-B024-A00EF0F95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7FBF03FD-D080-4F88-8C2B-0759A5DB2A19}"/>
              </a:ext>
            </a:extLst>
          </p:cNvPr>
          <p:cNvSpPr>
            <a:spLocks noGrp="1"/>
          </p:cNvSpPr>
          <p:nvPr>
            <p:ph type="dt" sz="half" idx="10"/>
          </p:nvPr>
        </p:nvSpPr>
        <p:spPr/>
        <p:txBody>
          <a:bodyPr/>
          <a:lstStyle/>
          <a:p>
            <a:fld id="{F4D30D20-C709-4C14-8541-DC0D7CCF4FA8}" type="datetimeFigureOut">
              <a:rPr lang="en-US" smtClean="0"/>
              <a:t>11/25/2023</a:t>
            </a:fld>
            <a:endParaRPr lang="en-US"/>
          </a:p>
        </p:txBody>
      </p:sp>
      <p:sp>
        <p:nvSpPr>
          <p:cNvPr id="6" name="Marcador de pie de página 5">
            <a:extLst>
              <a:ext uri="{FF2B5EF4-FFF2-40B4-BE49-F238E27FC236}">
                <a16:creationId xmlns="" xmlns:a16="http://schemas.microsoft.com/office/drawing/2014/main" id="{82CC3ECA-C134-4868-81DD-3F9B96957F6F}"/>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 xmlns:a16="http://schemas.microsoft.com/office/drawing/2014/main" id="{3D747F33-0064-44A2-9588-D865CC77EC36}"/>
              </a:ext>
            </a:extLst>
          </p:cNvPr>
          <p:cNvSpPr>
            <a:spLocks noGrp="1"/>
          </p:cNvSpPr>
          <p:nvPr>
            <p:ph type="sldNum" sz="quarter" idx="12"/>
          </p:nvPr>
        </p:nvSpPr>
        <p:spPr/>
        <p:txBody>
          <a:bodyPr/>
          <a:lstStyle/>
          <a:p>
            <a:fld id="{8E809D1C-A5A8-4073-A9E0-18BD23044E5B}" type="slidenum">
              <a:rPr lang="en-US" smtClean="0"/>
              <a:t>‹nº›</a:t>
            </a:fld>
            <a:endParaRPr lang="en-US"/>
          </a:p>
        </p:txBody>
      </p:sp>
    </p:spTree>
    <p:extLst>
      <p:ext uri="{BB962C8B-B14F-4D97-AF65-F5344CB8AC3E}">
        <p14:creationId xmlns:p14="http://schemas.microsoft.com/office/powerpoint/2010/main" val="344396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4B51B965-28AA-4781-9834-33AF880CD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 xmlns:a16="http://schemas.microsoft.com/office/drawing/2014/main" id="{2B991FC1-6D8D-452F-B457-41C7AF81A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 xmlns:a16="http://schemas.microsoft.com/office/drawing/2014/main" id="{A1C477EE-C004-44B1-8545-FCCB417498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30D20-C709-4C14-8541-DC0D7CCF4FA8}" type="datetimeFigureOut">
              <a:rPr lang="en-US" smtClean="0"/>
              <a:t>11/25/2023</a:t>
            </a:fld>
            <a:endParaRPr lang="en-US"/>
          </a:p>
        </p:txBody>
      </p:sp>
      <p:sp>
        <p:nvSpPr>
          <p:cNvPr id="5" name="Marcador de pie de página 4">
            <a:extLst>
              <a:ext uri="{FF2B5EF4-FFF2-40B4-BE49-F238E27FC236}">
                <a16:creationId xmlns="" xmlns:a16="http://schemas.microsoft.com/office/drawing/2014/main" id="{608846C8-E6BE-45C1-A628-D272237266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 xmlns:a16="http://schemas.microsoft.com/office/drawing/2014/main" id="{FBE9E206-2FAE-4C5A-8730-727AE01C4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09D1C-A5A8-4073-A9E0-18BD23044E5B}" type="slidenum">
              <a:rPr lang="en-US" smtClean="0"/>
              <a:t>‹nº›</a:t>
            </a:fld>
            <a:endParaRPr lang="en-US"/>
          </a:p>
        </p:txBody>
      </p:sp>
    </p:spTree>
    <p:extLst>
      <p:ext uri="{BB962C8B-B14F-4D97-AF65-F5344CB8AC3E}">
        <p14:creationId xmlns:p14="http://schemas.microsoft.com/office/powerpoint/2010/main" val="3409644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09" y="61590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 xmlns:a16="http://schemas.microsoft.com/office/drawing/2014/main" id="{8CD27126-BFBD-4375-91F5-200D3AB82D30}"/>
              </a:ext>
            </a:extLst>
          </p:cNvPr>
          <p:cNvSpPr/>
          <p:nvPr/>
        </p:nvSpPr>
        <p:spPr>
          <a:xfrm>
            <a:off x="1965531" y="555361"/>
            <a:ext cx="3978069" cy="5139869"/>
          </a:xfrm>
          <a:prstGeom prst="rect">
            <a:avLst/>
          </a:prstGeom>
          <a:noFill/>
        </p:spPr>
        <p:txBody>
          <a:bodyPr wrap="square" rtlCol="0">
            <a:spAutoFit/>
          </a:bodyPr>
          <a:lstStyle/>
          <a:p>
            <a:pPr>
              <a:spcBef>
                <a:spcPts val="600"/>
              </a:spcBef>
            </a:pPr>
            <a:r>
              <a:rPr lang="es-ES_tradnl" sz="3600" b="1" dirty="0">
                <a:latin typeface="Calibri Light" panose="020F0302020204030204" pitchFamily="34" charset="0"/>
                <a:cs typeface="Calibri Light" panose="020F0302020204030204" pitchFamily="34" charset="0"/>
              </a:rPr>
              <a:t>Unidos en Oración </a:t>
            </a:r>
            <a:r>
              <a:rPr lang="es-ES_tradnl" sz="3600" b="1" dirty="0" err="1">
                <a:latin typeface="Calibri Light" panose="020F0302020204030204" pitchFamily="34" charset="0"/>
                <a:cs typeface="Calibri Light" panose="020F0302020204030204" pitchFamily="34" charset="0"/>
              </a:rPr>
              <a:t>Centrante</a:t>
            </a:r>
            <a:endParaRPr lang="es-ES_tradnl" sz="3600" b="1" dirty="0">
              <a:latin typeface="Calibri Light" panose="020F0302020204030204" pitchFamily="34" charset="0"/>
              <a:cs typeface="Calibri Light" panose="020F0302020204030204" pitchFamily="34" charset="0"/>
            </a:endParaRPr>
          </a:p>
          <a:p>
            <a:pPr>
              <a:spcBef>
                <a:spcPts val="600"/>
              </a:spcBef>
            </a:pPr>
            <a:endParaRPr lang="en-US" sz="3600" b="1" dirty="0">
              <a:latin typeface="Calibri Light" panose="020F0302020204030204" pitchFamily="34" charset="0"/>
              <a:cs typeface="Calibri Light" panose="020F0302020204030204" pitchFamily="34" charset="0"/>
            </a:endParaRPr>
          </a:p>
          <a:p>
            <a:pPr>
              <a:spcBef>
                <a:spcPts val="600"/>
              </a:spcBef>
            </a:pPr>
            <a:r>
              <a:rPr lang="en-US" sz="3600" b="1" dirty="0">
                <a:latin typeface="Calibri Light" panose="020F0302020204030204" pitchFamily="34" charset="0"/>
                <a:cs typeface="Calibri Light" panose="020F0302020204030204" pitchFamily="34" charset="0"/>
              </a:rPr>
              <a:t>25 </a:t>
            </a:r>
            <a:r>
              <a:rPr lang="en-US" sz="3600" b="1" dirty="0" err="1">
                <a:latin typeface="Calibri Light" panose="020F0302020204030204" pitchFamily="34" charset="0"/>
                <a:cs typeface="Calibri Light" panose="020F0302020204030204" pitchFamily="34" charset="0"/>
              </a:rPr>
              <a:t>noviembre</a:t>
            </a:r>
            <a:r>
              <a:rPr lang="en-US" sz="3600" b="1" dirty="0">
                <a:latin typeface="Calibri Light" panose="020F0302020204030204" pitchFamily="34" charset="0"/>
                <a:cs typeface="Calibri Light" panose="020F0302020204030204" pitchFamily="34" charset="0"/>
              </a:rPr>
              <a:t> 2023 </a:t>
            </a:r>
            <a:endParaRPr lang="pt-BR" sz="2400" b="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CuadroTexto 9">
            <a:extLst>
              <a:ext uri="{FF2B5EF4-FFF2-40B4-BE49-F238E27FC236}">
                <a16:creationId xmlns="" xmlns:a16="http://schemas.microsoft.com/office/drawing/2014/main" id="{EE163282-813F-44E6-A248-7A6E6975905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1026" name="Picture 2" descr="Core Values — Christ the King">
            <a:extLst>
              <a:ext uri="{FF2B5EF4-FFF2-40B4-BE49-F238E27FC236}">
                <a16:creationId xmlns="" xmlns:a16="http://schemas.microsoft.com/office/drawing/2014/main" id="{246213C5-22AC-5B82-F021-5D466F666B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86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E750DC3C-BC0C-46D7-8CA7-6AF2346DD297}"/>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 xmlns:a16="http://schemas.microsoft.com/office/drawing/2014/main" id="{8CD27126-BFBD-4375-91F5-200D3AB82D30}"/>
              </a:ext>
            </a:extLst>
          </p:cNvPr>
          <p:cNvSpPr/>
          <p:nvPr/>
        </p:nvSpPr>
        <p:spPr>
          <a:xfrm>
            <a:off x="177800" y="152400"/>
            <a:ext cx="8269516" cy="6571030"/>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a:t>
            </a:r>
          </a:p>
          <a:p>
            <a:pPr>
              <a:spcBef>
                <a:spcPts val="600"/>
              </a:spcBef>
            </a:pPr>
            <a:r>
              <a:rPr lang="pt-PT" sz="2800" dirty="0"/>
              <a:t>                       contemplativa.     	23 </a:t>
            </a:r>
            <a:r>
              <a:rPr lang="pt-PT" sz="2800"/>
              <a:t>noviembre</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spcBef>
                <a:spcPts val="600"/>
              </a:spcBef>
            </a:pPr>
            <a:r>
              <a:rPr lang="es-AR" sz="2200" i="1" dirty="0">
                <a:latin typeface="Calibri Light" panose="020F0302020204030204" pitchFamily="34" charset="0"/>
                <a:cs typeface="Calibri Light" panose="020F0302020204030204" pitchFamily="34" charset="0"/>
              </a:rPr>
              <a:t>Tomas Keating</a:t>
            </a:r>
          </a:p>
          <a:p>
            <a:pPr algn="just"/>
            <a:endParaRPr lang="es-AR" dirty="0">
              <a:latin typeface="Helvetica" pitchFamily="2" charset="0"/>
              <a:cs typeface="Calibri Light" panose="020F0302020204030204" pitchFamily="34" charset="0"/>
            </a:endParaRPr>
          </a:p>
          <a:p>
            <a:pPr algn="just"/>
            <a:r>
              <a:rPr lang="en-US" dirty="0" err="1">
                <a:effectLst/>
                <a:latin typeface="Helvetica" pitchFamily="2" charset="0"/>
              </a:rPr>
              <a:t>Em</a:t>
            </a:r>
            <a:r>
              <a:rPr lang="en-US" dirty="0">
                <a:effectLst/>
                <a:latin typeface="Helvetica" pitchFamily="2" charset="0"/>
              </a:rPr>
              <a:t> </a:t>
            </a:r>
            <a:r>
              <a:rPr lang="en-US" dirty="0" err="1">
                <a:effectLst/>
                <a:latin typeface="Helvetica" pitchFamily="2" charset="0"/>
              </a:rPr>
              <a:t>uma</a:t>
            </a:r>
            <a:r>
              <a:rPr lang="en-US" dirty="0">
                <a:effectLst/>
                <a:latin typeface="Helvetica" pitchFamily="2" charset="0"/>
              </a:rPr>
              <a:t> </a:t>
            </a:r>
            <a:r>
              <a:rPr lang="en-US" dirty="0" err="1">
                <a:effectLst/>
                <a:latin typeface="Helvetica" pitchFamily="2" charset="0"/>
              </a:rPr>
              <a:t>oportunidade</a:t>
            </a:r>
            <a:r>
              <a:rPr lang="en-US" dirty="0">
                <a:effectLst/>
                <a:latin typeface="Helvetica" pitchFamily="2" charset="0"/>
              </a:rPr>
              <a:t> </a:t>
            </a:r>
            <a:r>
              <a:rPr lang="en-US" dirty="0" err="1">
                <a:effectLst/>
                <a:latin typeface="Helvetica" pitchFamily="2" charset="0"/>
              </a:rPr>
              <a:t>em</a:t>
            </a:r>
            <a:r>
              <a:rPr lang="en-US" dirty="0">
                <a:effectLst/>
                <a:latin typeface="Helvetica" pitchFamily="2" charset="0"/>
              </a:rPr>
              <a:t> que Jesus </a:t>
            </a:r>
            <a:r>
              <a:rPr lang="en-US" dirty="0" err="1">
                <a:effectLst/>
                <a:latin typeface="Helvetica" pitchFamily="2" charset="0"/>
              </a:rPr>
              <a:t>ensinava</a:t>
            </a:r>
            <a:r>
              <a:rPr lang="en-US" dirty="0">
                <a:effectLst/>
                <a:latin typeface="Helvetica" pitchFamily="2" charset="0"/>
              </a:rPr>
              <a:t>, </a:t>
            </a:r>
            <a:r>
              <a:rPr lang="en-US" dirty="0" err="1">
                <a:effectLst/>
                <a:latin typeface="Helvetica" pitchFamily="2" charset="0"/>
              </a:rPr>
              <a:t>alguém</a:t>
            </a:r>
            <a:r>
              <a:rPr lang="en-US" dirty="0">
                <a:effectLst/>
                <a:latin typeface="Helvetica" pitchFamily="2" charset="0"/>
              </a:rPr>
              <a:t> </a:t>
            </a:r>
            <a:r>
              <a:rPr lang="en-US" dirty="0" err="1">
                <a:effectLst/>
                <a:latin typeface="Helvetica" pitchFamily="2" charset="0"/>
              </a:rPr>
              <a:t>lhe</a:t>
            </a:r>
            <a:r>
              <a:rPr lang="en-US" dirty="0">
                <a:latin typeface="Helvetica" pitchFamily="2" charset="0"/>
              </a:rPr>
              <a:t> </a:t>
            </a:r>
            <a:r>
              <a:rPr lang="en-US" dirty="0" err="1">
                <a:effectLst/>
                <a:latin typeface="Helvetica" pitchFamily="2" charset="0"/>
              </a:rPr>
              <a:t>pergunta</a:t>
            </a:r>
            <a:r>
              <a:rPr lang="en-US" dirty="0">
                <a:effectLst/>
                <a:latin typeface="Helvetica" pitchFamily="2" charset="0"/>
              </a:rPr>
              <a:t>: “Senhor, </a:t>
            </a:r>
            <a:r>
              <a:rPr lang="en-US" dirty="0" err="1">
                <a:effectLst/>
                <a:latin typeface="Helvetica" pitchFamily="2" charset="0"/>
              </a:rPr>
              <a:t>serão</a:t>
            </a:r>
            <a:r>
              <a:rPr lang="en-US" dirty="0">
                <a:effectLst/>
                <a:latin typeface="Helvetica" pitchFamily="2" charset="0"/>
              </a:rPr>
              <a:t> </a:t>
            </a:r>
            <a:r>
              <a:rPr lang="en-US" dirty="0" err="1">
                <a:effectLst/>
                <a:latin typeface="Helvetica" pitchFamily="2" charset="0"/>
              </a:rPr>
              <a:t>muitos</a:t>
            </a:r>
            <a:r>
              <a:rPr lang="en-US" dirty="0">
                <a:effectLst/>
                <a:latin typeface="Helvetica" pitchFamily="2" charset="0"/>
              </a:rPr>
              <a:t> </a:t>
            </a:r>
            <a:r>
              <a:rPr lang="en-US" dirty="0" err="1">
                <a:effectLst/>
                <a:latin typeface="Helvetica" pitchFamily="2" charset="0"/>
              </a:rPr>
              <a:t>ou</a:t>
            </a:r>
            <a:r>
              <a:rPr lang="en-US" dirty="0">
                <a:effectLst/>
                <a:latin typeface="Helvetica" pitchFamily="2" charset="0"/>
              </a:rPr>
              <a:t> </a:t>
            </a:r>
            <a:r>
              <a:rPr lang="en-US" dirty="0" err="1">
                <a:effectLst/>
                <a:latin typeface="Helvetica" pitchFamily="2" charset="0"/>
              </a:rPr>
              <a:t>poucos</a:t>
            </a:r>
            <a:r>
              <a:rPr lang="en-US" dirty="0">
                <a:effectLst/>
                <a:latin typeface="Helvetica" pitchFamily="2" charset="0"/>
              </a:rPr>
              <a:t> </a:t>
            </a:r>
            <a:r>
              <a:rPr lang="en-US" dirty="0" err="1">
                <a:effectLst/>
                <a:latin typeface="Helvetica" pitchFamily="2" charset="0"/>
              </a:rPr>
              <a:t>os</a:t>
            </a:r>
            <a:r>
              <a:rPr lang="en-US" dirty="0">
                <a:effectLst/>
                <a:latin typeface="Helvetica" pitchFamily="2" charset="0"/>
              </a:rPr>
              <a:t> que </a:t>
            </a:r>
            <a:r>
              <a:rPr lang="en-US" dirty="0" err="1">
                <a:effectLst/>
                <a:latin typeface="Helvetica" pitchFamily="2" charset="0"/>
              </a:rPr>
              <a:t>serão</a:t>
            </a:r>
            <a:r>
              <a:rPr lang="en-US" dirty="0">
                <a:latin typeface="Helvetica" pitchFamily="2" charset="0"/>
              </a:rPr>
              <a:t> </a:t>
            </a:r>
            <a:r>
              <a:rPr lang="en-US" dirty="0">
                <a:effectLst/>
                <a:latin typeface="Helvetica" pitchFamily="2" charset="0"/>
              </a:rPr>
              <a:t>salvos?” Jesus </a:t>
            </a:r>
            <a:r>
              <a:rPr lang="en-US" dirty="0" err="1">
                <a:effectLst/>
                <a:latin typeface="Helvetica" pitchFamily="2" charset="0"/>
              </a:rPr>
              <a:t>responde</a:t>
            </a:r>
            <a:r>
              <a:rPr lang="en-US" dirty="0">
                <a:effectLst/>
                <a:latin typeface="Helvetica" pitchFamily="2" charset="0"/>
              </a:rPr>
              <a:t>: “</a:t>
            </a:r>
            <a:r>
              <a:rPr lang="en-US" dirty="0" err="1">
                <a:effectLst/>
                <a:latin typeface="Helvetica" pitchFamily="2" charset="0"/>
              </a:rPr>
              <a:t>Procurem</a:t>
            </a:r>
            <a:r>
              <a:rPr lang="en-US" dirty="0">
                <a:effectLst/>
                <a:latin typeface="Helvetica" pitchFamily="2" charset="0"/>
              </a:rPr>
              <a:t> </a:t>
            </a:r>
            <a:r>
              <a:rPr lang="en-US" dirty="0" err="1">
                <a:effectLst/>
                <a:latin typeface="Helvetica" pitchFamily="2" charset="0"/>
              </a:rPr>
              <a:t>entrar</a:t>
            </a:r>
            <a:r>
              <a:rPr lang="en-US" dirty="0">
                <a:effectLst/>
                <a:latin typeface="Helvetica" pitchFamily="2" charset="0"/>
              </a:rPr>
              <a:t> pela porta </a:t>
            </a:r>
            <a:r>
              <a:rPr lang="en-US" dirty="0" err="1">
                <a:effectLst/>
                <a:latin typeface="Helvetica" pitchFamily="2" charset="0"/>
              </a:rPr>
              <a:t>estreita</a:t>
            </a:r>
            <a:r>
              <a:rPr lang="en-US" dirty="0">
                <a:effectLst/>
                <a:latin typeface="Helvetica" pitchFamily="2" charset="0"/>
              </a:rPr>
              <a:t>”. Qual </a:t>
            </a:r>
            <a:r>
              <a:rPr lang="en-US" dirty="0" err="1">
                <a:effectLst/>
                <a:latin typeface="Helvetica" pitchFamily="2" charset="0"/>
              </a:rPr>
              <a:t>é</a:t>
            </a:r>
            <a:r>
              <a:rPr lang="en-US" dirty="0">
                <a:effectLst/>
                <a:latin typeface="Helvetica" pitchFamily="2" charset="0"/>
              </a:rPr>
              <a:t> a porta </a:t>
            </a:r>
            <a:r>
              <a:rPr lang="en-US" dirty="0" err="1">
                <a:effectLst/>
                <a:latin typeface="Helvetica" pitchFamily="2" charset="0"/>
              </a:rPr>
              <a:t>estreita</a:t>
            </a:r>
            <a:r>
              <a:rPr lang="en-US" dirty="0">
                <a:effectLst/>
                <a:latin typeface="Helvetica" pitchFamily="2" charset="0"/>
              </a:rPr>
              <a:t> que </a:t>
            </a:r>
            <a:r>
              <a:rPr lang="en-US" dirty="0" err="1">
                <a:effectLst/>
                <a:latin typeface="Helvetica" pitchFamily="2" charset="0"/>
              </a:rPr>
              <a:t>te</a:t>
            </a:r>
            <a:r>
              <a:rPr lang="en-US" dirty="0">
                <a:effectLst/>
                <a:latin typeface="Helvetica" pitchFamily="2" charset="0"/>
              </a:rPr>
              <a:t> </a:t>
            </a:r>
            <a:r>
              <a:rPr lang="en-US" dirty="0" err="1">
                <a:effectLst/>
                <a:latin typeface="Helvetica" pitchFamily="2" charset="0"/>
              </a:rPr>
              <a:t>dá</a:t>
            </a:r>
            <a:r>
              <a:rPr lang="en-US" dirty="0">
                <a:effectLst/>
                <a:latin typeface="Helvetica" pitchFamily="2" charset="0"/>
              </a:rPr>
              <a:t> </a:t>
            </a:r>
            <a:r>
              <a:rPr lang="en-US" dirty="0" err="1">
                <a:effectLst/>
                <a:latin typeface="Helvetica" pitchFamily="2" charset="0"/>
              </a:rPr>
              <a:t>segurança</a:t>
            </a:r>
            <a:r>
              <a:rPr lang="en-US" dirty="0">
                <a:effectLst/>
                <a:latin typeface="Helvetica" pitchFamily="2" charset="0"/>
              </a:rPr>
              <a:t>? </a:t>
            </a:r>
            <a:r>
              <a:rPr lang="en-US" dirty="0" err="1">
                <a:effectLst/>
                <a:latin typeface="Helvetica" pitchFamily="2" charset="0"/>
              </a:rPr>
              <a:t>Em</a:t>
            </a:r>
            <a:r>
              <a:rPr lang="en-US" dirty="0">
                <a:latin typeface="Helvetica" pitchFamily="2" charset="0"/>
              </a:rPr>
              <a:t> </a:t>
            </a:r>
            <a:r>
              <a:rPr lang="en-US" dirty="0">
                <a:effectLst/>
                <a:latin typeface="Helvetica" pitchFamily="2" charset="0"/>
              </a:rPr>
              <a:t>um </a:t>
            </a:r>
            <a:r>
              <a:rPr lang="en-US" dirty="0" err="1">
                <a:effectLst/>
                <a:latin typeface="Helvetica" pitchFamily="2" charset="0"/>
              </a:rPr>
              <a:t>redil</a:t>
            </a:r>
            <a:r>
              <a:rPr lang="en-US" dirty="0">
                <a:effectLst/>
                <a:latin typeface="Helvetica" pitchFamily="2" charset="0"/>
              </a:rPr>
              <a:t>, a porta </a:t>
            </a:r>
            <a:r>
              <a:rPr lang="en-US" dirty="0" err="1">
                <a:effectLst/>
                <a:latin typeface="Helvetica" pitchFamily="2" charset="0"/>
              </a:rPr>
              <a:t>é</a:t>
            </a:r>
            <a:r>
              <a:rPr lang="en-US" dirty="0">
                <a:effectLst/>
                <a:latin typeface="Helvetica" pitchFamily="2" charset="0"/>
              </a:rPr>
              <a:t> </a:t>
            </a:r>
            <a:r>
              <a:rPr lang="en-US" dirty="0" err="1">
                <a:effectLst/>
                <a:latin typeface="Helvetica" pitchFamily="2" charset="0"/>
              </a:rPr>
              <a:t>extremamente</a:t>
            </a:r>
            <a:r>
              <a:rPr lang="en-US" dirty="0">
                <a:effectLst/>
                <a:latin typeface="Helvetica" pitchFamily="2" charset="0"/>
              </a:rPr>
              <a:t> </a:t>
            </a:r>
            <a:r>
              <a:rPr lang="en-US" dirty="0" err="1">
                <a:effectLst/>
                <a:latin typeface="Helvetica" pitchFamily="2" charset="0"/>
              </a:rPr>
              <a:t>estreita</a:t>
            </a:r>
            <a:r>
              <a:rPr lang="en-US" dirty="0">
                <a:effectLst/>
                <a:latin typeface="Helvetica" pitchFamily="2" charset="0"/>
              </a:rPr>
              <a:t>. </a:t>
            </a:r>
          </a:p>
          <a:p>
            <a:pPr algn="just"/>
            <a:endParaRPr lang="en-US" dirty="0">
              <a:latin typeface="Helvetica" pitchFamily="2" charset="0"/>
            </a:endParaRPr>
          </a:p>
          <a:p>
            <a:pPr algn="just"/>
            <a:r>
              <a:rPr lang="en-US" dirty="0" err="1">
                <a:effectLst/>
                <a:latin typeface="Helvetica" pitchFamily="2" charset="0"/>
              </a:rPr>
              <a:t>Somente</a:t>
            </a:r>
            <a:r>
              <a:rPr lang="en-US" dirty="0">
                <a:effectLst/>
                <a:latin typeface="Helvetica" pitchFamily="2" charset="0"/>
              </a:rPr>
              <a:t> </a:t>
            </a:r>
            <a:r>
              <a:rPr lang="en-US" dirty="0" err="1">
                <a:effectLst/>
                <a:latin typeface="Helvetica" pitchFamily="2" charset="0"/>
              </a:rPr>
              <a:t>uma</a:t>
            </a:r>
            <a:r>
              <a:rPr lang="en-US" dirty="0">
                <a:latin typeface="Helvetica" pitchFamily="2" charset="0"/>
              </a:rPr>
              <a:t> </a:t>
            </a:r>
            <a:r>
              <a:rPr lang="en-US" dirty="0" err="1">
                <a:effectLst/>
                <a:latin typeface="Helvetica" pitchFamily="2" charset="0"/>
              </a:rPr>
              <a:t>ovelha</a:t>
            </a:r>
            <a:r>
              <a:rPr lang="en-US" dirty="0">
                <a:effectLst/>
                <a:latin typeface="Helvetica" pitchFamily="2" charset="0"/>
              </a:rPr>
              <a:t> </a:t>
            </a:r>
            <a:r>
              <a:rPr lang="en-US" dirty="0" err="1">
                <a:effectLst/>
                <a:latin typeface="Helvetica" pitchFamily="2" charset="0"/>
              </a:rPr>
              <a:t>por</a:t>
            </a:r>
            <a:r>
              <a:rPr lang="en-US" dirty="0">
                <a:effectLst/>
                <a:latin typeface="Helvetica" pitchFamily="2" charset="0"/>
              </a:rPr>
              <a:t> </a:t>
            </a:r>
            <a:r>
              <a:rPr lang="en-US" dirty="0" err="1">
                <a:effectLst/>
                <a:latin typeface="Helvetica" pitchFamily="2" charset="0"/>
              </a:rPr>
              <a:t>vez</a:t>
            </a:r>
            <a:r>
              <a:rPr lang="en-US" dirty="0">
                <a:effectLst/>
                <a:latin typeface="Helvetica" pitchFamily="2" charset="0"/>
              </a:rPr>
              <a:t> </a:t>
            </a:r>
            <a:r>
              <a:rPr lang="en-US" dirty="0" err="1">
                <a:effectLst/>
                <a:latin typeface="Helvetica" pitchFamily="2" charset="0"/>
              </a:rPr>
              <a:t>pode</a:t>
            </a:r>
            <a:r>
              <a:rPr lang="en-US" dirty="0">
                <a:effectLst/>
                <a:latin typeface="Helvetica" pitchFamily="2" charset="0"/>
              </a:rPr>
              <a:t> </a:t>
            </a:r>
            <a:r>
              <a:rPr lang="en-US" dirty="0" err="1">
                <a:effectLst/>
                <a:latin typeface="Helvetica" pitchFamily="2" charset="0"/>
              </a:rPr>
              <a:t>entrar</a:t>
            </a:r>
            <a:r>
              <a:rPr lang="en-US" dirty="0">
                <a:effectLst/>
                <a:latin typeface="Helvetica" pitchFamily="2" charset="0"/>
              </a:rPr>
              <a:t> </a:t>
            </a:r>
            <a:r>
              <a:rPr lang="en-US" dirty="0" err="1">
                <a:effectLst/>
                <a:latin typeface="Helvetica" pitchFamily="2" charset="0"/>
              </a:rPr>
              <a:t>ou</a:t>
            </a:r>
            <a:r>
              <a:rPr lang="en-US" dirty="0">
                <a:effectLst/>
                <a:latin typeface="Helvetica" pitchFamily="2" charset="0"/>
              </a:rPr>
              <a:t> </a:t>
            </a:r>
            <a:r>
              <a:rPr lang="en-US" dirty="0" err="1">
                <a:effectLst/>
                <a:latin typeface="Helvetica" pitchFamily="2" charset="0"/>
              </a:rPr>
              <a:t>sair</a:t>
            </a:r>
            <a:r>
              <a:rPr lang="en-US" dirty="0">
                <a:effectLst/>
                <a:latin typeface="Helvetica" pitchFamily="2" charset="0"/>
              </a:rPr>
              <a:t>. </a:t>
            </a:r>
            <a:r>
              <a:rPr lang="en-US" dirty="0" err="1">
                <a:effectLst/>
                <a:latin typeface="Helvetica" pitchFamily="2" charset="0"/>
              </a:rPr>
              <a:t>Portanto</a:t>
            </a:r>
            <a:r>
              <a:rPr lang="en-US" dirty="0">
                <a:effectLst/>
                <a:latin typeface="Helvetica" pitchFamily="2" charset="0"/>
              </a:rPr>
              <a:t>, </a:t>
            </a:r>
            <a:r>
              <a:rPr lang="en-US" dirty="0" err="1">
                <a:effectLst/>
                <a:latin typeface="Helvetica" pitchFamily="2" charset="0"/>
              </a:rPr>
              <a:t>existe</a:t>
            </a:r>
            <a:r>
              <a:rPr lang="en-US" dirty="0">
                <a:effectLst/>
                <a:latin typeface="Helvetica" pitchFamily="2" charset="0"/>
              </a:rPr>
              <a:t> </a:t>
            </a:r>
            <a:r>
              <a:rPr lang="en-US" dirty="0" err="1">
                <a:effectLst/>
                <a:latin typeface="Helvetica" pitchFamily="2" charset="0"/>
              </a:rPr>
              <a:t>uma</a:t>
            </a:r>
            <a:r>
              <a:rPr lang="en-US" dirty="0">
                <a:latin typeface="Helvetica" pitchFamily="2" charset="0"/>
              </a:rPr>
              <a:t> </a:t>
            </a:r>
            <a:r>
              <a:rPr lang="en-US" dirty="0" err="1">
                <a:effectLst/>
                <a:latin typeface="Helvetica" pitchFamily="2" charset="0"/>
              </a:rPr>
              <a:t>íntima</a:t>
            </a:r>
            <a:r>
              <a:rPr lang="en-US" dirty="0">
                <a:effectLst/>
                <a:latin typeface="Helvetica" pitchFamily="2" charset="0"/>
              </a:rPr>
              <a:t> </a:t>
            </a:r>
            <a:r>
              <a:rPr lang="en-US" dirty="0" err="1">
                <a:effectLst/>
                <a:latin typeface="Helvetica" pitchFamily="2" charset="0"/>
              </a:rPr>
              <a:t>relação</a:t>
            </a:r>
            <a:r>
              <a:rPr lang="en-US" dirty="0">
                <a:effectLst/>
                <a:latin typeface="Helvetica" pitchFamily="2" charset="0"/>
              </a:rPr>
              <a:t> entre o pastor e as </a:t>
            </a:r>
            <a:r>
              <a:rPr lang="en-US" dirty="0" err="1">
                <a:effectLst/>
                <a:latin typeface="Helvetica" pitchFamily="2" charset="0"/>
              </a:rPr>
              <a:t>ovelhas</a:t>
            </a:r>
            <a:r>
              <a:rPr lang="en-US" dirty="0">
                <a:effectLst/>
                <a:latin typeface="Helvetica" pitchFamily="2" charset="0"/>
              </a:rPr>
              <a:t>. </a:t>
            </a:r>
            <a:r>
              <a:rPr lang="en-US" dirty="0" err="1">
                <a:effectLst/>
                <a:latin typeface="Helvetica" pitchFamily="2" charset="0"/>
              </a:rPr>
              <a:t>Ele</a:t>
            </a:r>
            <a:r>
              <a:rPr lang="en-US" dirty="0">
                <a:effectLst/>
                <a:latin typeface="Helvetica" pitchFamily="2" charset="0"/>
              </a:rPr>
              <a:t> chama a </a:t>
            </a:r>
            <a:r>
              <a:rPr lang="en-US" dirty="0" err="1">
                <a:effectLst/>
                <a:latin typeface="Helvetica" pitchFamily="2" charset="0"/>
              </a:rPr>
              <a:t>cada</a:t>
            </a:r>
            <a:r>
              <a:rPr lang="en-US" dirty="0">
                <a:effectLst/>
                <a:latin typeface="Helvetica" pitchFamily="2" charset="0"/>
              </a:rPr>
              <a:t> </a:t>
            </a:r>
            <a:r>
              <a:rPr lang="en-US" dirty="0" err="1">
                <a:effectLst/>
                <a:latin typeface="Helvetica" pitchFamily="2" charset="0"/>
              </a:rPr>
              <a:t>uma</a:t>
            </a:r>
            <a:r>
              <a:rPr lang="en-US" dirty="0">
                <a:effectLst/>
                <a:latin typeface="Helvetica" pitchFamily="2" charset="0"/>
              </a:rPr>
              <a:t> </a:t>
            </a:r>
            <a:r>
              <a:rPr lang="en-US" dirty="0" err="1">
                <a:effectLst/>
                <a:latin typeface="Helvetica" pitchFamily="2" charset="0"/>
              </a:rPr>
              <a:t>por</a:t>
            </a:r>
            <a:r>
              <a:rPr lang="en-US" dirty="0">
                <a:effectLst/>
                <a:latin typeface="Helvetica" pitchFamily="2" charset="0"/>
              </a:rPr>
              <a:t> </a:t>
            </a:r>
            <a:r>
              <a:rPr lang="en-US" dirty="0" err="1">
                <a:effectLst/>
                <a:latin typeface="Helvetica" pitchFamily="2" charset="0"/>
              </a:rPr>
              <a:t>seu</a:t>
            </a:r>
            <a:r>
              <a:rPr lang="en-US" dirty="0">
                <a:effectLst/>
                <a:latin typeface="Helvetica" pitchFamily="2" charset="0"/>
              </a:rPr>
              <a:t> </a:t>
            </a:r>
            <a:r>
              <a:rPr lang="en-US" dirty="0" err="1">
                <a:effectLst/>
                <a:latin typeface="Helvetica" pitchFamily="2" charset="0"/>
              </a:rPr>
              <a:t>nome</a:t>
            </a:r>
            <a:r>
              <a:rPr lang="en-US" dirty="0">
                <a:effectLst/>
                <a:latin typeface="Helvetica" pitchFamily="2" charset="0"/>
              </a:rPr>
              <a:t>. A porta </a:t>
            </a:r>
            <a:r>
              <a:rPr lang="en-US" dirty="0" err="1">
                <a:effectLst/>
                <a:latin typeface="Helvetica" pitchFamily="2" charset="0"/>
              </a:rPr>
              <a:t>estreita</a:t>
            </a:r>
            <a:r>
              <a:rPr lang="en-US" dirty="0">
                <a:effectLst/>
                <a:latin typeface="Helvetica" pitchFamily="2" charset="0"/>
              </a:rPr>
              <a:t>, no </a:t>
            </a:r>
            <a:r>
              <a:rPr lang="en-US" dirty="0" err="1">
                <a:effectLst/>
                <a:latin typeface="Helvetica" pitchFamily="2" charset="0"/>
              </a:rPr>
              <a:t>contexto</a:t>
            </a:r>
            <a:r>
              <a:rPr lang="en-US" dirty="0">
                <a:effectLst/>
                <a:latin typeface="Helvetica" pitchFamily="2" charset="0"/>
              </a:rPr>
              <a:t> da </a:t>
            </a:r>
            <a:r>
              <a:rPr lang="en-US" dirty="0" err="1">
                <a:effectLst/>
                <a:latin typeface="Helvetica" pitchFamily="2" charset="0"/>
              </a:rPr>
              <a:t>viagem</a:t>
            </a:r>
            <a:r>
              <a:rPr lang="en-US" dirty="0">
                <a:effectLst/>
                <a:latin typeface="Helvetica" pitchFamily="2" charset="0"/>
              </a:rPr>
              <a:t> de Jesus a </a:t>
            </a:r>
            <a:r>
              <a:rPr lang="en-US" dirty="0" err="1">
                <a:effectLst/>
                <a:latin typeface="Helvetica" pitchFamily="2" charset="0"/>
              </a:rPr>
              <a:t>Jerusalém</a:t>
            </a:r>
            <a:r>
              <a:rPr lang="en-US" dirty="0">
                <a:effectLst/>
                <a:latin typeface="Helvetica" pitchFamily="2" charset="0"/>
              </a:rPr>
              <a:t> e do </a:t>
            </a:r>
            <a:r>
              <a:rPr lang="en-US" dirty="0" err="1">
                <a:effectLst/>
                <a:latin typeface="Helvetica" pitchFamily="2" charset="0"/>
              </a:rPr>
              <a:t>sacrifício</a:t>
            </a:r>
            <a:r>
              <a:rPr lang="en-US" dirty="0">
                <a:effectLst/>
                <a:latin typeface="Helvetica" pitchFamily="2" charset="0"/>
              </a:rPr>
              <a:t> de </a:t>
            </a:r>
            <a:r>
              <a:rPr lang="en-US" dirty="0" err="1">
                <a:effectLst/>
                <a:latin typeface="Helvetica" pitchFamily="2" charset="0"/>
              </a:rPr>
              <a:t>sua</a:t>
            </a:r>
            <a:r>
              <a:rPr lang="en-US" dirty="0">
                <a:effectLst/>
                <a:latin typeface="Helvetica" pitchFamily="2" charset="0"/>
              </a:rPr>
              <a:t> </a:t>
            </a:r>
            <a:r>
              <a:rPr lang="en-US" dirty="0" err="1">
                <a:effectLst/>
                <a:latin typeface="Helvetica" pitchFamily="2" charset="0"/>
              </a:rPr>
              <a:t>morte</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t>
            </a:r>
            <a:r>
              <a:rPr lang="en-US" dirty="0" err="1">
                <a:effectLst/>
                <a:latin typeface="Helvetica" pitchFamily="2" charset="0"/>
              </a:rPr>
              <a:t>seu</a:t>
            </a:r>
            <a:r>
              <a:rPr lang="en-US" dirty="0">
                <a:effectLst/>
                <a:latin typeface="Helvetica" pitchFamily="2" charset="0"/>
              </a:rPr>
              <a:t> </a:t>
            </a:r>
            <a:r>
              <a:rPr lang="en-US" dirty="0" err="1">
                <a:effectLst/>
                <a:latin typeface="Helvetica" pitchFamily="2" charset="0"/>
              </a:rPr>
              <a:t>ensinamento</a:t>
            </a:r>
            <a:r>
              <a:rPr lang="en-US" dirty="0">
                <a:effectLst/>
                <a:latin typeface="Helvetica" pitchFamily="2" charset="0"/>
              </a:rPr>
              <a:t> e </a:t>
            </a:r>
            <a:r>
              <a:rPr lang="en-US" dirty="0" err="1">
                <a:effectLst/>
                <a:latin typeface="Helvetica" pitchFamily="2" charset="0"/>
              </a:rPr>
              <a:t>seu</a:t>
            </a:r>
            <a:r>
              <a:rPr lang="en-US" dirty="0">
                <a:effectLst/>
                <a:latin typeface="Helvetica" pitchFamily="2" charset="0"/>
              </a:rPr>
              <a:t> </a:t>
            </a:r>
            <a:r>
              <a:rPr lang="en-US" dirty="0" err="1">
                <a:effectLst/>
                <a:latin typeface="Helvetica" pitchFamily="2" charset="0"/>
              </a:rPr>
              <a:t>exemplo</a:t>
            </a:r>
            <a:r>
              <a:rPr lang="en-US" dirty="0">
                <a:effectLst/>
                <a:latin typeface="Helvetica" pitchFamily="2" charset="0"/>
              </a:rPr>
              <a:t>. </a:t>
            </a:r>
          </a:p>
          <a:p>
            <a:pPr algn="just"/>
            <a:endParaRPr lang="en-US" dirty="0">
              <a:latin typeface="Helvetica" pitchFamily="2" charset="0"/>
            </a:endParaRPr>
          </a:p>
          <a:p>
            <a:pPr algn="just"/>
            <a:r>
              <a:rPr lang="en-US" dirty="0" err="1">
                <a:effectLst/>
                <a:latin typeface="Helvetica" pitchFamily="2" charset="0"/>
              </a:rPr>
              <a:t>Não</a:t>
            </a:r>
            <a:r>
              <a:rPr lang="en-US" dirty="0">
                <a:effectLst/>
                <a:latin typeface="Helvetica" pitchFamily="2" charset="0"/>
              </a:rPr>
              <a:t> se </a:t>
            </a:r>
            <a:r>
              <a:rPr lang="en-US" dirty="0" err="1">
                <a:effectLst/>
                <a:latin typeface="Helvetica" pitchFamily="2" charset="0"/>
              </a:rPr>
              <a:t>trata</a:t>
            </a:r>
            <a:r>
              <a:rPr lang="en-US" dirty="0">
                <a:effectLst/>
                <a:latin typeface="Helvetica" pitchFamily="2" charset="0"/>
              </a:rPr>
              <a:t> de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autodenominar-nos</a:t>
            </a:r>
            <a:r>
              <a:rPr lang="en-US" dirty="0">
                <a:effectLst/>
                <a:latin typeface="Helvetica" pitchFamily="2" charset="0"/>
              </a:rPr>
              <a:t> </a:t>
            </a:r>
            <a:r>
              <a:rPr lang="en-US" dirty="0" err="1">
                <a:effectLst/>
                <a:latin typeface="Helvetica" pitchFamily="2" charset="0"/>
              </a:rPr>
              <a:t>cristãos</a:t>
            </a:r>
            <a:r>
              <a:rPr lang="en-US" dirty="0">
                <a:effectLst/>
                <a:latin typeface="Helvetica" pitchFamily="2" charset="0"/>
              </a:rPr>
              <a:t>, mas o que </a:t>
            </a:r>
            <a:r>
              <a:rPr lang="en-US" dirty="0" err="1">
                <a:effectLst/>
                <a:latin typeface="Helvetica" pitchFamily="2" charset="0"/>
              </a:rPr>
              <a:t>conta</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t>
            </a:r>
            <a:r>
              <a:rPr lang="en-US" dirty="0" err="1">
                <a:effectLst/>
                <a:latin typeface="Helvetica" pitchFamily="2" charset="0"/>
              </a:rPr>
              <a:t>realmente</a:t>
            </a:r>
            <a:r>
              <a:rPr lang="en-US" dirty="0">
                <a:latin typeface="Helvetica" pitchFamily="2" charset="0"/>
              </a:rPr>
              <a:t> </a:t>
            </a:r>
            <a:r>
              <a:rPr lang="en-US" dirty="0" err="1">
                <a:effectLst/>
                <a:latin typeface="Helvetica" pitchFamily="2" charset="0"/>
              </a:rPr>
              <a:t>seguir</a:t>
            </a:r>
            <a:r>
              <a:rPr lang="en-US" dirty="0">
                <a:effectLst/>
                <a:latin typeface="Helvetica" pitchFamily="2" charset="0"/>
              </a:rPr>
              <a:t> a Jesus. O </a:t>
            </a:r>
            <a:r>
              <a:rPr lang="en-US" dirty="0" err="1">
                <a:effectLst/>
                <a:latin typeface="Helvetica" pitchFamily="2" charset="0"/>
              </a:rPr>
              <a:t>ensinamento</a:t>
            </a:r>
            <a:r>
              <a:rPr lang="en-US" dirty="0">
                <a:effectLst/>
                <a:latin typeface="Helvetica" pitchFamily="2" charset="0"/>
              </a:rPr>
              <a:t> </a:t>
            </a:r>
            <a:r>
              <a:rPr lang="en-US" dirty="0" err="1">
                <a:effectLst/>
                <a:latin typeface="Helvetica" pitchFamily="2" charset="0"/>
              </a:rPr>
              <a:t>essencial</a:t>
            </a:r>
            <a:r>
              <a:rPr lang="en-US" dirty="0">
                <a:effectLst/>
                <a:latin typeface="Helvetica" pitchFamily="2" charset="0"/>
              </a:rPr>
              <a:t> de Jesus </a:t>
            </a:r>
            <a:r>
              <a:rPr lang="en-US" dirty="0" err="1">
                <a:effectLst/>
                <a:latin typeface="Helvetica" pitchFamily="2" charset="0"/>
              </a:rPr>
              <a:t>é</a:t>
            </a:r>
            <a:r>
              <a:rPr lang="en-US" dirty="0">
                <a:effectLst/>
                <a:latin typeface="Helvetica" pitchFamily="2" charset="0"/>
              </a:rPr>
              <a:t> </a:t>
            </a:r>
            <a:r>
              <a:rPr lang="en-US" dirty="0" err="1">
                <a:effectLst/>
                <a:latin typeface="Helvetica" pitchFamily="2" charset="0"/>
              </a:rPr>
              <a:t>sua</a:t>
            </a:r>
            <a:r>
              <a:rPr lang="en-US" dirty="0">
                <a:latin typeface="Helvetica" pitchFamily="2" charset="0"/>
              </a:rPr>
              <a:t> </a:t>
            </a:r>
            <a:r>
              <a:rPr lang="en-US" dirty="0" err="1">
                <a:effectLst/>
                <a:latin typeface="Helvetica" pitchFamily="2" charset="0"/>
              </a:rPr>
              <a:t>aceitação</a:t>
            </a:r>
            <a:r>
              <a:rPr lang="en-US" dirty="0">
                <a:effectLst/>
                <a:latin typeface="Helvetica" pitchFamily="2" charset="0"/>
              </a:rPr>
              <a:t> </a:t>
            </a:r>
            <a:r>
              <a:rPr lang="en-US" dirty="0" err="1">
                <a:effectLst/>
                <a:latin typeface="Helvetica" pitchFamily="2" charset="0"/>
              </a:rPr>
              <a:t>incondicional</a:t>
            </a:r>
            <a:r>
              <a:rPr lang="en-US" dirty="0">
                <a:effectLst/>
                <a:latin typeface="Helvetica" pitchFamily="2" charset="0"/>
              </a:rPr>
              <a:t> de </a:t>
            </a:r>
            <a:r>
              <a:rPr lang="en-US" dirty="0" err="1">
                <a:effectLst/>
                <a:latin typeface="Helvetica" pitchFamily="2" charset="0"/>
              </a:rPr>
              <a:t>todos</a:t>
            </a:r>
            <a:r>
              <a:rPr lang="en-US" dirty="0">
                <a:effectLst/>
                <a:latin typeface="Helvetica" pitchFamily="2" charset="0"/>
              </a:rPr>
              <a:t>. </a:t>
            </a:r>
            <a:r>
              <a:rPr lang="en-US" dirty="0" err="1">
                <a:effectLst/>
                <a:latin typeface="Helvetica" pitchFamily="2" charset="0"/>
              </a:rPr>
              <a:t>Ainda</a:t>
            </a:r>
            <a:r>
              <a:rPr lang="en-US" dirty="0">
                <a:effectLst/>
                <a:latin typeface="Helvetica" pitchFamily="2" charset="0"/>
              </a:rPr>
              <a:t> que </a:t>
            </a:r>
            <a:r>
              <a:rPr lang="en-US" dirty="0" err="1">
                <a:effectLst/>
                <a:latin typeface="Helvetica" pitchFamily="2" charset="0"/>
              </a:rPr>
              <a:t>uma</a:t>
            </a:r>
            <a:r>
              <a:rPr lang="en-US" dirty="0">
                <a:effectLst/>
                <a:latin typeface="Helvetica" pitchFamily="2" charset="0"/>
              </a:rPr>
              <a:t> </a:t>
            </a:r>
            <a:r>
              <a:rPr lang="en-US" dirty="0" err="1">
                <a:effectLst/>
                <a:latin typeface="Helvetica" pitchFamily="2" charset="0"/>
              </a:rPr>
              <a:t>prática</a:t>
            </a:r>
            <a:r>
              <a:rPr lang="en-US" dirty="0">
                <a:latin typeface="Helvetica" pitchFamily="2" charset="0"/>
              </a:rPr>
              <a:t> </a:t>
            </a:r>
            <a:r>
              <a:rPr lang="en-US" dirty="0" err="1">
                <a:effectLst/>
                <a:latin typeface="Helvetica" pitchFamily="2" charset="0"/>
              </a:rPr>
              <a:t>assim</a:t>
            </a:r>
            <a:r>
              <a:rPr lang="en-US" dirty="0">
                <a:effectLst/>
                <a:latin typeface="Helvetica" pitchFamily="2" charset="0"/>
              </a:rPr>
              <a:t> </a:t>
            </a:r>
            <a:r>
              <a:rPr lang="en-US" dirty="0" err="1">
                <a:effectLst/>
                <a:latin typeface="Helvetica" pitchFamily="2" charset="0"/>
              </a:rPr>
              <a:t>seja</a:t>
            </a:r>
            <a:r>
              <a:rPr lang="en-US" dirty="0">
                <a:effectLst/>
                <a:latin typeface="Helvetica" pitchFamily="2" charset="0"/>
              </a:rPr>
              <a:t> </a:t>
            </a:r>
            <a:r>
              <a:rPr lang="en-US" dirty="0" err="1">
                <a:effectLst/>
                <a:latin typeface="Helvetica" pitchFamily="2" charset="0"/>
              </a:rPr>
              <a:t>extremamente</a:t>
            </a:r>
            <a:r>
              <a:rPr lang="en-US" dirty="0">
                <a:effectLst/>
                <a:latin typeface="Helvetica" pitchFamily="2" charset="0"/>
              </a:rPr>
              <a:t> </a:t>
            </a:r>
            <a:r>
              <a:rPr lang="en-US" dirty="0" err="1">
                <a:effectLst/>
                <a:latin typeface="Helvetica" pitchFamily="2" charset="0"/>
              </a:rPr>
              <a:t>exigente</a:t>
            </a:r>
            <a:r>
              <a:rPr lang="en-US" dirty="0">
                <a:effectLst/>
                <a:latin typeface="Helvetica" pitchFamily="2" charset="0"/>
              </a:rPr>
              <a:t>, </a:t>
            </a:r>
            <a:r>
              <a:rPr lang="en-US" dirty="0" err="1">
                <a:effectLst/>
                <a:latin typeface="Helvetica" pitchFamily="2" charset="0"/>
              </a:rPr>
              <a:t>todos</a:t>
            </a:r>
            <a:r>
              <a:rPr lang="en-US" dirty="0">
                <a:effectLst/>
                <a:latin typeface="Helvetica" pitchFamily="2" charset="0"/>
              </a:rPr>
              <a:t> </a:t>
            </a:r>
            <a:r>
              <a:rPr lang="en-US" dirty="0" err="1">
                <a:effectLst/>
                <a:latin typeface="Helvetica" pitchFamily="2" charset="0"/>
              </a:rPr>
              <a:t>temos</a:t>
            </a:r>
            <a:r>
              <a:rPr lang="en-US" dirty="0">
                <a:effectLst/>
                <a:latin typeface="Helvetica" pitchFamily="2" charset="0"/>
              </a:rPr>
              <a:t> a </a:t>
            </a:r>
            <a:r>
              <a:rPr lang="en-US" dirty="0" err="1">
                <a:effectLst/>
                <a:latin typeface="Helvetica" pitchFamily="2" charset="0"/>
              </a:rPr>
              <a:t>capacidade</a:t>
            </a:r>
            <a:r>
              <a:rPr lang="en-US" dirty="0">
                <a:latin typeface="Helvetica" pitchFamily="2" charset="0"/>
              </a:rPr>
              <a:t> </a:t>
            </a:r>
            <a:r>
              <a:rPr lang="en-US" dirty="0">
                <a:effectLst/>
                <a:latin typeface="Helvetica" pitchFamily="2" charset="0"/>
              </a:rPr>
              <a:t>de </a:t>
            </a:r>
            <a:r>
              <a:rPr lang="en-US" dirty="0" err="1">
                <a:effectLst/>
                <a:latin typeface="Helvetica" pitchFamily="2" charset="0"/>
              </a:rPr>
              <a:t>fazê</a:t>
            </a:r>
            <a:r>
              <a:rPr lang="en-US" dirty="0">
                <a:effectLst/>
                <a:latin typeface="Helvetica" pitchFamily="2" charset="0"/>
              </a:rPr>
              <a:t>-lo, </a:t>
            </a:r>
            <a:r>
              <a:rPr lang="en-US" dirty="0" err="1">
                <a:effectLst/>
                <a:latin typeface="Helvetica" pitchFamily="2" charset="0"/>
              </a:rPr>
              <a:t>porque</a:t>
            </a:r>
            <a:r>
              <a:rPr lang="en-US" dirty="0">
                <a:effectLst/>
                <a:latin typeface="Helvetica" pitchFamily="2" charset="0"/>
              </a:rPr>
              <a:t> </a:t>
            </a:r>
            <a:r>
              <a:rPr lang="en-US" dirty="0" err="1">
                <a:effectLst/>
                <a:latin typeface="Helvetica" pitchFamily="2" charset="0"/>
              </a:rPr>
              <a:t>só</a:t>
            </a:r>
            <a:r>
              <a:rPr lang="en-US" dirty="0">
                <a:effectLst/>
                <a:latin typeface="Helvetica" pitchFamily="2" charset="0"/>
              </a:rPr>
              <a:t> se </a:t>
            </a:r>
            <a:r>
              <a:rPr lang="en-US" dirty="0" err="1">
                <a:effectLst/>
                <a:latin typeface="Helvetica" pitchFamily="2" charset="0"/>
              </a:rPr>
              <a:t>exigem</a:t>
            </a:r>
            <a:r>
              <a:rPr lang="en-US" dirty="0">
                <a:effectLst/>
                <a:latin typeface="Helvetica" pitchFamily="2" charset="0"/>
              </a:rPr>
              <a:t> </a:t>
            </a:r>
            <a:r>
              <a:rPr lang="en-US" dirty="0" err="1">
                <a:effectLst/>
                <a:latin typeface="Helvetica" pitchFamily="2" charset="0"/>
              </a:rPr>
              <a:t>duas</a:t>
            </a:r>
            <a:r>
              <a:rPr lang="en-US" dirty="0">
                <a:effectLst/>
                <a:latin typeface="Helvetica" pitchFamily="2" charset="0"/>
              </a:rPr>
              <a:t> </a:t>
            </a:r>
            <a:r>
              <a:rPr lang="en-US" dirty="0" err="1">
                <a:effectLst/>
                <a:latin typeface="Helvetica" pitchFamily="2" charset="0"/>
              </a:rPr>
              <a:t>coisas</a:t>
            </a:r>
            <a:r>
              <a:rPr lang="en-US" dirty="0">
                <a:effectLst/>
                <a:latin typeface="Helvetica" pitchFamily="2" charset="0"/>
              </a:rPr>
              <a:t>: </a:t>
            </a:r>
            <a:r>
              <a:rPr lang="en-US" dirty="0" err="1">
                <a:effectLst/>
                <a:latin typeface="Helvetica" pitchFamily="2" charset="0"/>
              </a:rPr>
              <a:t>sofrimento</a:t>
            </a:r>
            <a:r>
              <a:rPr lang="en-US" dirty="0">
                <a:latin typeface="Helvetica" pitchFamily="2" charset="0"/>
              </a:rPr>
              <a:t> </a:t>
            </a:r>
            <a:r>
              <a:rPr lang="en-US" dirty="0">
                <a:effectLst/>
                <a:latin typeface="Helvetica" pitchFamily="2" charset="0"/>
              </a:rPr>
              <a:t>e amor. </a:t>
            </a:r>
            <a:r>
              <a:rPr lang="en-US" dirty="0" err="1">
                <a:effectLst/>
                <a:latin typeface="Helvetica" pitchFamily="2" charset="0"/>
              </a:rPr>
              <a:t>Todos</a:t>
            </a:r>
            <a:r>
              <a:rPr lang="en-US" dirty="0">
                <a:effectLst/>
                <a:latin typeface="Helvetica" pitchFamily="2" charset="0"/>
              </a:rPr>
              <a:t> </a:t>
            </a:r>
            <a:r>
              <a:rPr lang="en-US" dirty="0" err="1">
                <a:effectLst/>
                <a:latin typeface="Helvetica" pitchFamily="2" charset="0"/>
              </a:rPr>
              <a:t>podemos</a:t>
            </a:r>
            <a:r>
              <a:rPr lang="en-US" dirty="0">
                <a:effectLst/>
                <a:latin typeface="Helvetica" pitchFamily="2" charset="0"/>
              </a:rPr>
              <a:t> </a:t>
            </a:r>
            <a:r>
              <a:rPr lang="en-US" dirty="0" err="1">
                <a:effectLst/>
                <a:latin typeface="Helvetica" pitchFamily="2" charset="0"/>
              </a:rPr>
              <a:t>sofrer</a:t>
            </a:r>
            <a:r>
              <a:rPr lang="en-US" dirty="0">
                <a:effectLst/>
                <a:latin typeface="Helvetica" pitchFamily="2" charset="0"/>
              </a:rPr>
              <a:t> e </a:t>
            </a:r>
            <a:r>
              <a:rPr lang="en-US" dirty="0" err="1">
                <a:effectLst/>
                <a:latin typeface="Helvetica" pitchFamily="2" charset="0"/>
              </a:rPr>
              <a:t>todos</a:t>
            </a:r>
            <a:r>
              <a:rPr lang="en-US" dirty="0">
                <a:effectLst/>
                <a:latin typeface="Helvetica" pitchFamily="2" charset="0"/>
              </a:rPr>
              <a:t> Podemos</a:t>
            </a:r>
            <a:r>
              <a:rPr lang="en-US" dirty="0">
                <a:latin typeface="Helvetica" pitchFamily="2" charset="0"/>
              </a:rPr>
              <a:t> </a:t>
            </a:r>
            <a:r>
              <a:rPr lang="en-US" dirty="0" err="1">
                <a:effectLst/>
                <a:latin typeface="Helvetica" pitchFamily="2" charset="0"/>
              </a:rPr>
              <a:t>amar</a:t>
            </a:r>
            <a:r>
              <a:rPr lang="en-US" dirty="0">
                <a:effectLst/>
                <a:latin typeface="Helvetica" pitchFamily="2" charset="0"/>
              </a:rPr>
              <a:t>.</a:t>
            </a:r>
          </a:p>
          <a:p>
            <a:pPr algn="just"/>
            <a:endParaRPr lang="es-AR" dirty="0">
              <a:latin typeface="Helvetica" pitchFamily="2"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 xmlns:a16="http://schemas.microsoft.com/office/drawing/2014/main" id="{2075D455-D576-2AA4-E475-A23CB58DE6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8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09" y="61590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7" name="AutoShape 2" descr="Sirve este imagen? Me hace pensar en el ancho de la mano, como dice el pasaje">
            <a:extLst>
              <a:ext uri="{FF2B5EF4-FFF2-40B4-BE49-F238E27FC236}">
                <a16:creationId xmlns=""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Picture 4" descr="A picture containing candle&#10;&#10;Description automatically generated">
            <a:extLst>
              <a:ext uri="{FF2B5EF4-FFF2-40B4-BE49-F238E27FC236}">
                <a16:creationId xmlns="" xmlns:a16="http://schemas.microsoft.com/office/drawing/2014/main" id="{FBF55E4D-C2E7-84E1-28AE-8653C60559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8520" y="329076"/>
            <a:ext cx="7987749" cy="5572649"/>
          </a:xfrm>
          <a:prstGeom prst="rect">
            <a:avLst/>
          </a:prstGeom>
        </p:spPr>
      </p:pic>
      <p:sp>
        <p:nvSpPr>
          <p:cNvPr id="8" name="TextBox 7">
            <a:extLst>
              <a:ext uri="{FF2B5EF4-FFF2-40B4-BE49-F238E27FC236}">
                <a16:creationId xmlns="" xmlns:a16="http://schemas.microsoft.com/office/drawing/2014/main" id="{900D44D7-9220-85F7-A308-2F5D0970063A}"/>
              </a:ext>
            </a:extLst>
          </p:cNvPr>
          <p:cNvSpPr txBox="1"/>
          <p:nvPr/>
        </p:nvSpPr>
        <p:spPr>
          <a:xfrm>
            <a:off x="3199572" y="6234940"/>
            <a:ext cx="6097656" cy="369332"/>
          </a:xfrm>
          <a:prstGeom prst="rect">
            <a:avLst/>
          </a:prstGeom>
          <a:noFill/>
        </p:spPr>
        <p:txBody>
          <a:bodyPr wrap="square">
            <a:spAutoFit/>
          </a:bodyPr>
          <a:lstStyle/>
          <a:p>
            <a:pPr algn="r"/>
            <a:r>
              <a:rPr lang="es-ES" sz="1800" dirty="0">
                <a:solidFill>
                  <a:srgbClr val="000000"/>
                </a:solidFill>
                <a:effectLst/>
                <a:latin typeface="Arial" panose="020B0604020202020204" pitchFamily="34" charset="0"/>
                <a:ea typeface="Times New Roman" panose="02020603050405020304" pitchFamily="18" charset="0"/>
              </a:rPr>
              <a:t>ESTAMOS EN ORACIÓN</a:t>
            </a:r>
            <a:endParaRPr lang="x-none"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9425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7015"/>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 xmlns:a16="http://schemas.microsoft.com/office/drawing/2014/main" id="{8CD27126-BFBD-4375-91F5-200D3AB82D30}"/>
              </a:ext>
            </a:extLst>
          </p:cNvPr>
          <p:cNvSpPr/>
          <p:nvPr/>
        </p:nvSpPr>
        <p:spPr>
          <a:xfrm>
            <a:off x="728346" y="337157"/>
            <a:ext cx="7362964" cy="4139595"/>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endParaRPr lang="es-ES_tradnl" sz="2400" dirty="0">
              <a:effectLst/>
              <a:latin typeface="Helvetica" pitchFamily="2" charset="0"/>
            </a:endParaRPr>
          </a:p>
          <a:p>
            <a:pPr algn="just"/>
            <a:endParaRPr lang="es-ES_tradnl" sz="2400" dirty="0">
              <a:effectLst/>
              <a:latin typeface="Helvetica" pitchFamily="2" charset="0"/>
            </a:endParaRPr>
          </a:p>
          <a:p>
            <a:pPr algn="just"/>
            <a:r>
              <a:rPr lang="es-ES_tradnl" sz="2400" b="1" dirty="0">
                <a:latin typeface="Helvetica" pitchFamily="2" charset="0"/>
              </a:rPr>
              <a:t>Thomas Keating, Invitación Amar </a:t>
            </a:r>
          </a:p>
          <a:p>
            <a:pPr algn="just"/>
            <a:endParaRPr lang="es-ES_tradnl" sz="2400" dirty="0">
              <a:effectLst/>
              <a:latin typeface="Helvetica" pitchFamily="2" charset="0"/>
            </a:endParaRPr>
          </a:p>
          <a:p>
            <a:pPr algn="just"/>
            <a:endParaRPr lang="es-ES_tradnl" sz="2400" dirty="0">
              <a:latin typeface="Helvetica" pitchFamily="2" charset="0"/>
            </a:endParaRPr>
          </a:p>
          <a:p>
            <a:pPr algn="just"/>
            <a:r>
              <a:rPr lang="es-ES_tradnl" sz="2200" b="0" i="0" u="none" strike="noStrike" dirty="0">
                <a:solidFill>
                  <a:srgbClr val="444444"/>
                </a:solidFill>
                <a:effectLst/>
                <a:latin typeface="google_sansregular"/>
              </a:rPr>
              <a:t>La actitud fundamental para el viaje espiritual es la capacidad de aceptar toda la realidad: a Dios tal como es, a nosotros tal como somos, a los demás tal como son y a toda la creación tal como es. </a:t>
            </a:r>
          </a:p>
        </p:txBody>
      </p:sp>
      <p:sp>
        <p:nvSpPr>
          <p:cNvPr id="7" name="AutoShape 2" descr="Sirve este imagen? Me hace pensar en el ancho de la mano, como dice el pasaje">
            <a:extLst>
              <a:ext uri="{FF2B5EF4-FFF2-40B4-BE49-F238E27FC236}">
                <a16:creationId xmlns=""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 xmlns:a16="http://schemas.microsoft.com/office/drawing/2014/main" id="{2075D455-D576-2AA4-E475-A23CB58DE6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13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478967"/>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 xmlns:a16="http://schemas.microsoft.com/office/drawing/2014/main" id="{8CD27126-BFBD-4375-91F5-200D3AB82D30}"/>
              </a:ext>
            </a:extLst>
          </p:cNvPr>
          <p:cNvSpPr/>
          <p:nvPr/>
        </p:nvSpPr>
        <p:spPr>
          <a:xfrm>
            <a:off x="855023" y="478967"/>
            <a:ext cx="7362964" cy="5201424"/>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endParaRPr lang="es-ES_tradnl" sz="2400" dirty="0">
              <a:effectLst/>
              <a:latin typeface="Helvetica" pitchFamily="2" charset="0"/>
            </a:endParaRPr>
          </a:p>
          <a:p>
            <a:pPr algn="just"/>
            <a:endParaRPr lang="es-ES_tradnl" sz="2000" dirty="0">
              <a:latin typeface="Helvetica" pitchFamily="2" charset="0"/>
            </a:endParaRPr>
          </a:p>
          <a:p>
            <a:pPr algn="just"/>
            <a:r>
              <a:rPr lang="es-ES_tradnl" sz="2000" b="1" dirty="0">
                <a:latin typeface="Helvetica" pitchFamily="2" charset="0"/>
              </a:rPr>
              <a:t>Thomas Keating, </a:t>
            </a:r>
            <a:r>
              <a:rPr lang="es-ES_tradnl" sz="2000" b="1" dirty="0" smtClean="0">
                <a:latin typeface="Helvetica" pitchFamily="2" charset="0"/>
              </a:rPr>
              <a:t>Convite a  </a:t>
            </a:r>
            <a:r>
              <a:rPr lang="es-ES_tradnl" sz="2000" b="1" dirty="0">
                <a:latin typeface="Helvetica" pitchFamily="2" charset="0"/>
              </a:rPr>
              <a:t>Amar </a:t>
            </a:r>
          </a:p>
          <a:p>
            <a:pPr algn="just"/>
            <a:endParaRPr lang="es-ES_tradnl" sz="2000" dirty="0">
              <a:latin typeface="Helvetica" pitchFamily="2" charset="0"/>
            </a:endParaRPr>
          </a:p>
          <a:p>
            <a:pPr algn="just"/>
            <a:r>
              <a:rPr lang="es-ES_tradnl" sz="2000" dirty="0">
                <a:effectLst/>
                <a:latin typeface="Helvetica" pitchFamily="2" charset="0"/>
              </a:rPr>
              <a:t> </a:t>
            </a:r>
          </a:p>
          <a:p>
            <a:pPr algn="just"/>
            <a:r>
              <a:rPr lang="pt-PT" sz="2200" dirty="0"/>
              <a:t>A atitude fundamental para a jornada espiritual é a capacidade de aceitar toda a realidade: Deus como ele é, nós mesmos como somos, os outros como eles são e toda a criação como </a:t>
            </a:r>
            <a:r>
              <a:rPr lang="pt-PT" sz="2200" dirty="0" smtClean="0"/>
              <a:t>ela é.</a:t>
            </a:r>
            <a:endParaRPr lang="x-none"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pt-BR" sz="2000" dirty="0">
                <a:effectLst/>
                <a:latin typeface="Arial" panose="020B0604020202020204" pitchFamily="34" charset="0"/>
                <a:ea typeface="Calibri" panose="020F0502020204030204" pitchFamily="34" charset="0"/>
                <a:cs typeface="Times New Roman" panose="02020603050405020304" pitchFamily="18" charset="0"/>
              </a:rPr>
              <a:t> </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2000" dirty="0">
              <a:effectLst/>
              <a:latin typeface="Helvetica" pitchFamily="2" charset="0"/>
            </a:endParaRPr>
          </a:p>
          <a:p>
            <a:pPr>
              <a:spcBef>
                <a:spcPts val="600"/>
              </a:spcBef>
            </a:pPr>
            <a:r>
              <a:rPr lang="en-US" sz="2000" dirty="0">
                <a:latin typeface="Helvetica" pitchFamily="2" charset="0"/>
              </a:rPr>
              <a:t/>
            </a:r>
            <a:br>
              <a:rPr lang="en-US" sz="2000" dirty="0">
                <a:latin typeface="Helvetica" pitchFamily="2" charset="0"/>
              </a:rPr>
            </a:br>
            <a:endParaRPr lang="es-AR" sz="2000" i="1" dirty="0">
              <a:latin typeface="Helvetica" pitchFamily="2"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 xmlns:a16="http://schemas.microsoft.com/office/drawing/2014/main" id="{2075D455-D576-2AA4-E475-A23CB58DE6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63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462919"/>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71120" y="35469"/>
            <a:ext cx="1381760" cy="1380173"/>
          </a:xfrm>
          <a:prstGeom prst="rect">
            <a:avLst/>
          </a:prstGeom>
        </p:spPr>
      </p:pic>
      <p:sp>
        <p:nvSpPr>
          <p:cNvPr id="2" name="Rectángulo 1">
            <a:extLst>
              <a:ext uri="{FF2B5EF4-FFF2-40B4-BE49-F238E27FC236}">
                <a16:creationId xmlns="" xmlns:a16="http://schemas.microsoft.com/office/drawing/2014/main" id="{8CD27126-BFBD-4375-91F5-200D3AB82D30}"/>
              </a:ext>
            </a:extLst>
          </p:cNvPr>
          <p:cNvSpPr/>
          <p:nvPr/>
        </p:nvSpPr>
        <p:spPr>
          <a:xfrm>
            <a:off x="71120" y="308590"/>
            <a:ext cx="8218111" cy="6863417"/>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20 Noviembre </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endParaRPr lang="es-ES_tradnl" sz="1900" dirty="0">
              <a:latin typeface="Helvetica" pitchFamily="2" charset="0"/>
            </a:endParaRPr>
          </a:p>
          <a:p>
            <a:pPr algn="just"/>
            <a:r>
              <a:rPr lang="es-ES_tradnl" sz="1900" dirty="0">
                <a:effectLst/>
                <a:latin typeface="Helvetica" pitchFamily="2" charset="0"/>
              </a:rPr>
              <a:t>En la parábola del dueño de casa que permanecería despierto si supiera cuando llega el ladrón, Jesús se presenta a sí mismo como un intruso inesperado. Esta parábola se refiere no sólo a la muerte física, sino también a todas sus intrusiones inesperadas en nuestra vida, que nos toman por sorpresa. A veces llega cuando estamos en nuestro peor momento. De pronto, en medio de nuestra angustia, ira, amargura, ávidos pensamientos y sentimientos de abandono, aparece esta presencia increíblemente amorosa, como si dijera, “Bueno, ¿qué te sucede? ¿De qué te estás quejando tanto? Porque se puso un tanto oscuro no me viste. Permanece alerta, por lo tanto, porque el hijo del hombre vendrá cuando menos lo esperes.” Cuando menos lo esperamos es cuando la noche es más oscura. No son nuestras súplicas las que hacen que regrese el amo; viene cuando advierte que hemos completado nuestra preparación. El dolor de la espera es proporcional al gozo de la resurrección. A los que están en el camino espiritual nada les sucede que no esté dirigido a la unión divina, si tan solo dicen “Sí”.</a:t>
            </a:r>
            <a:endParaRPr lang="es-ES_tradnl" sz="1700" dirty="0">
              <a:effectLst/>
              <a:latin typeface="Helvetica" pitchFamily="2" charset="0"/>
            </a:endParaRPr>
          </a:p>
          <a:p>
            <a:pPr algn="just"/>
            <a:endParaRPr lang="es-ES_tradnl" sz="1700" dirty="0">
              <a:latin typeface="Helvetica" pitchFamily="2" charset="0"/>
            </a:endParaRPr>
          </a:p>
        </p:txBody>
      </p:sp>
      <p:sp>
        <p:nvSpPr>
          <p:cNvPr id="7" name="AutoShape 2" descr="Sirve este imagen? Me hace pensar en el ancho de la mano, como dice el pasaje">
            <a:extLst>
              <a:ext uri="{FF2B5EF4-FFF2-40B4-BE49-F238E27FC236}">
                <a16:creationId xmlns=""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 xmlns:a16="http://schemas.microsoft.com/office/drawing/2014/main" id="{2075D455-D576-2AA4-E475-A23CB58DE6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79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E750DC3C-BC0C-46D7-8CA7-6AF2346DD297}"/>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 xmlns:a16="http://schemas.microsoft.com/office/drawing/2014/main" id="{8CD27126-BFBD-4375-91F5-200D3AB82D30}"/>
              </a:ext>
            </a:extLst>
          </p:cNvPr>
          <p:cNvSpPr/>
          <p:nvPr/>
        </p:nvSpPr>
        <p:spPr>
          <a:xfrm>
            <a:off x="173620" y="213531"/>
            <a:ext cx="8079129" cy="6694140"/>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a:t>
            </a:r>
          </a:p>
          <a:p>
            <a:pPr>
              <a:spcBef>
                <a:spcPts val="600"/>
              </a:spcBef>
            </a:pPr>
            <a:r>
              <a:rPr lang="pt-PT" sz="2800" dirty="0"/>
              <a:t>                       contemplativa.     	</a:t>
            </a:r>
            <a:r>
              <a:rPr lang="en-US" sz="2800" dirty="0"/>
              <a:t>20 </a:t>
            </a:r>
            <a:r>
              <a:rPr lang="en-US" sz="2800" dirty="0" err="1"/>
              <a:t>noviembre</a:t>
            </a:r>
            <a:r>
              <a:rPr lang="en-US" sz="2800" dirty="0"/>
              <a:t> </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endParaRPr lang="en-US" sz="2000" dirty="0">
              <a:effectLst/>
              <a:latin typeface="Helvetica" pitchFamily="2" charset="0"/>
            </a:endParaRPr>
          </a:p>
          <a:p>
            <a:pPr algn="just"/>
            <a:r>
              <a:rPr lang="en-US" sz="1900" dirty="0">
                <a:effectLst/>
                <a:latin typeface="Helvetica" pitchFamily="2" charset="0"/>
              </a:rPr>
              <a:t>Na </a:t>
            </a:r>
            <a:r>
              <a:rPr lang="en-US" sz="1900" dirty="0" err="1">
                <a:effectLst/>
                <a:latin typeface="Helvetica" pitchFamily="2" charset="0"/>
              </a:rPr>
              <a:t>parábola</a:t>
            </a:r>
            <a:r>
              <a:rPr lang="en-US" sz="1900" dirty="0">
                <a:effectLst/>
                <a:latin typeface="Helvetica" pitchFamily="2" charset="0"/>
              </a:rPr>
              <a:t> do </a:t>
            </a:r>
            <a:r>
              <a:rPr lang="en-US" sz="1900" dirty="0" err="1">
                <a:effectLst/>
                <a:latin typeface="Helvetica" pitchFamily="2" charset="0"/>
              </a:rPr>
              <a:t>dono</a:t>
            </a:r>
            <a:r>
              <a:rPr lang="en-US" sz="1900" dirty="0">
                <a:effectLst/>
                <a:latin typeface="Helvetica" pitchFamily="2" charset="0"/>
              </a:rPr>
              <a:t> da casa que </a:t>
            </a:r>
            <a:r>
              <a:rPr lang="en-US" sz="1900" dirty="0" err="1">
                <a:effectLst/>
                <a:latin typeface="Helvetica" pitchFamily="2" charset="0"/>
              </a:rPr>
              <a:t>permaneceria</a:t>
            </a:r>
            <a:r>
              <a:rPr lang="en-US" sz="1900" dirty="0">
                <a:effectLst/>
                <a:latin typeface="Helvetica" pitchFamily="2" charset="0"/>
              </a:rPr>
              <a:t> </a:t>
            </a:r>
            <a:r>
              <a:rPr lang="en-US" sz="1900" dirty="0" err="1">
                <a:effectLst/>
                <a:latin typeface="Helvetica" pitchFamily="2" charset="0"/>
              </a:rPr>
              <a:t>acordado</a:t>
            </a:r>
            <a:r>
              <a:rPr lang="en-US" sz="1900" dirty="0">
                <a:latin typeface="Helvetica" pitchFamily="2" charset="0"/>
              </a:rPr>
              <a:t> </a:t>
            </a:r>
            <a:r>
              <a:rPr lang="en-US" sz="1900" dirty="0">
                <a:effectLst/>
                <a:latin typeface="Helvetica" pitchFamily="2" charset="0"/>
              </a:rPr>
              <a:t>se </a:t>
            </a:r>
            <a:r>
              <a:rPr lang="en-US" sz="1900" dirty="0" err="1">
                <a:effectLst/>
                <a:latin typeface="Helvetica" pitchFamily="2" charset="0"/>
              </a:rPr>
              <a:t>soubesse</a:t>
            </a:r>
            <a:r>
              <a:rPr lang="en-US" sz="1900" dirty="0">
                <a:effectLst/>
                <a:latin typeface="Helvetica" pitchFamily="2" charset="0"/>
              </a:rPr>
              <a:t> </a:t>
            </a:r>
            <a:r>
              <a:rPr lang="en-US" sz="1900" dirty="0" err="1">
                <a:effectLst/>
                <a:latin typeface="Helvetica" pitchFamily="2" charset="0"/>
              </a:rPr>
              <a:t>quando</a:t>
            </a:r>
            <a:r>
              <a:rPr lang="en-US" sz="1900" dirty="0">
                <a:effectLst/>
                <a:latin typeface="Helvetica" pitchFamily="2" charset="0"/>
              </a:rPr>
              <a:t> </a:t>
            </a:r>
            <a:r>
              <a:rPr lang="en-US" sz="1900" dirty="0" err="1">
                <a:effectLst/>
                <a:latin typeface="Helvetica" pitchFamily="2" charset="0"/>
              </a:rPr>
              <a:t>viria</a:t>
            </a:r>
            <a:r>
              <a:rPr lang="en-US" sz="1900" dirty="0">
                <a:effectLst/>
                <a:latin typeface="Helvetica" pitchFamily="2" charset="0"/>
              </a:rPr>
              <a:t> o </a:t>
            </a:r>
            <a:r>
              <a:rPr lang="en-US" sz="1900" dirty="0" err="1">
                <a:effectLst/>
                <a:latin typeface="Helvetica" pitchFamily="2" charset="0"/>
              </a:rPr>
              <a:t>ladrão</a:t>
            </a:r>
            <a:r>
              <a:rPr lang="en-US" sz="1900" dirty="0">
                <a:effectLst/>
                <a:latin typeface="Helvetica" pitchFamily="2" charset="0"/>
              </a:rPr>
              <a:t>, Jesus se </a:t>
            </a:r>
            <a:r>
              <a:rPr lang="en-US" sz="1900" dirty="0" err="1">
                <a:effectLst/>
                <a:latin typeface="Helvetica" pitchFamily="2" charset="0"/>
              </a:rPr>
              <a:t>apresenta</a:t>
            </a:r>
            <a:r>
              <a:rPr lang="en-US" sz="1900" dirty="0">
                <a:latin typeface="Helvetica" pitchFamily="2" charset="0"/>
              </a:rPr>
              <a:t> </a:t>
            </a:r>
            <a:r>
              <a:rPr lang="en-US" sz="1900" dirty="0" err="1">
                <a:effectLst/>
                <a:latin typeface="Helvetica" pitchFamily="2" charset="0"/>
              </a:rPr>
              <a:t>como</a:t>
            </a:r>
            <a:r>
              <a:rPr lang="en-US" sz="1900" dirty="0">
                <a:effectLst/>
                <a:latin typeface="Helvetica" pitchFamily="2" charset="0"/>
              </a:rPr>
              <a:t> um </a:t>
            </a:r>
            <a:r>
              <a:rPr lang="en-US" sz="1900" dirty="0" err="1">
                <a:effectLst/>
                <a:latin typeface="Helvetica" pitchFamily="2" charset="0"/>
              </a:rPr>
              <a:t>intruso</a:t>
            </a:r>
            <a:r>
              <a:rPr lang="en-US" sz="1900" dirty="0">
                <a:effectLst/>
                <a:latin typeface="Helvetica" pitchFamily="2" charset="0"/>
              </a:rPr>
              <a:t> </a:t>
            </a:r>
            <a:r>
              <a:rPr lang="en-US" sz="1900" dirty="0" err="1">
                <a:effectLst/>
                <a:latin typeface="Helvetica" pitchFamily="2" charset="0"/>
              </a:rPr>
              <a:t>inesperado</a:t>
            </a:r>
            <a:r>
              <a:rPr lang="en-US" sz="1900" dirty="0">
                <a:effectLst/>
                <a:latin typeface="Helvetica" pitchFamily="2" charset="0"/>
              </a:rPr>
              <a:t>. </a:t>
            </a:r>
            <a:r>
              <a:rPr lang="en-US" sz="1900" dirty="0" err="1">
                <a:effectLst/>
                <a:latin typeface="Helvetica" pitchFamily="2" charset="0"/>
              </a:rPr>
              <a:t>Esta</a:t>
            </a:r>
            <a:r>
              <a:rPr lang="en-US" sz="1900" dirty="0">
                <a:effectLst/>
                <a:latin typeface="Helvetica" pitchFamily="2" charset="0"/>
              </a:rPr>
              <a:t> </a:t>
            </a:r>
            <a:r>
              <a:rPr lang="en-US" sz="1900" dirty="0" err="1">
                <a:effectLst/>
                <a:latin typeface="Helvetica" pitchFamily="2" charset="0"/>
              </a:rPr>
              <a:t>parábola</a:t>
            </a:r>
            <a:r>
              <a:rPr lang="en-US" sz="1900" dirty="0">
                <a:effectLst/>
                <a:latin typeface="Helvetica" pitchFamily="2" charset="0"/>
              </a:rPr>
              <a:t> se </a:t>
            </a:r>
            <a:r>
              <a:rPr lang="en-US" sz="1900" dirty="0" err="1">
                <a:effectLst/>
                <a:latin typeface="Helvetica" pitchFamily="2" charset="0"/>
              </a:rPr>
              <a:t>refere</a:t>
            </a:r>
            <a:r>
              <a:rPr lang="en-US" sz="1900" dirty="0">
                <a:effectLst/>
                <a:latin typeface="Helvetica" pitchFamily="2" charset="0"/>
              </a:rPr>
              <a:t> </a:t>
            </a:r>
            <a:r>
              <a:rPr lang="en-US" sz="1900" dirty="0" err="1">
                <a:effectLst/>
                <a:latin typeface="Helvetica" pitchFamily="2" charset="0"/>
              </a:rPr>
              <a:t>não</a:t>
            </a:r>
            <a:r>
              <a:rPr lang="en-US" sz="1900" dirty="0">
                <a:latin typeface="Helvetica" pitchFamily="2" charset="0"/>
              </a:rPr>
              <a:t> </a:t>
            </a:r>
            <a:r>
              <a:rPr lang="en-US" sz="1900" dirty="0" err="1">
                <a:effectLst/>
                <a:latin typeface="Helvetica" pitchFamily="2" charset="0"/>
              </a:rPr>
              <a:t>só</a:t>
            </a:r>
            <a:r>
              <a:rPr lang="en-US" sz="1900" dirty="0">
                <a:effectLst/>
                <a:latin typeface="Helvetica" pitchFamily="2" charset="0"/>
              </a:rPr>
              <a:t> </a:t>
            </a:r>
            <a:r>
              <a:rPr lang="en-US" sz="1900" dirty="0" err="1">
                <a:effectLst/>
                <a:latin typeface="Helvetica" pitchFamily="2" charset="0"/>
              </a:rPr>
              <a:t>à</a:t>
            </a:r>
            <a:r>
              <a:rPr lang="en-US" sz="1900" dirty="0">
                <a:effectLst/>
                <a:latin typeface="Helvetica" pitchFamily="2" charset="0"/>
              </a:rPr>
              <a:t> </a:t>
            </a:r>
            <a:r>
              <a:rPr lang="en-US" sz="1900" dirty="0" err="1">
                <a:effectLst/>
                <a:latin typeface="Helvetica" pitchFamily="2" charset="0"/>
              </a:rPr>
              <a:t>morte</a:t>
            </a:r>
            <a:r>
              <a:rPr lang="en-US" sz="1900" dirty="0">
                <a:effectLst/>
                <a:latin typeface="Helvetica" pitchFamily="2" charset="0"/>
              </a:rPr>
              <a:t> </a:t>
            </a:r>
            <a:r>
              <a:rPr lang="en-US" sz="1900" dirty="0" err="1">
                <a:effectLst/>
                <a:latin typeface="Helvetica" pitchFamily="2" charset="0"/>
              </a:rPr>
              <a:t>física</a:t>
            </a:r>
            <a:r>
              <a:rPr lang="en-US" sz="1900" dirty="0">
                <a:effectLst/>
                <a:latin typeface="Helvetica" pitchFamily="2" charset="0"/>
              </a:rPr>
              <a:t>, mas </a:t>
            </a:r>
            <a:r>
              <a:rPr lang="en-US" sz="1900" dirty="0" err="1">
                <a:effectLst/>
                <a:latin typeface="Helvetica" pitchFamily="2" charset="0"/>
              </a:rPr>
              <a:t>também</a:t>
            </a:r>
            <a:r>
              <a:rPr lang="en-US" sz="1900" dirty="0">
                <a:effectLst/>
                <a:latin typeface="Helvetica" pitchFamily="2" charset="0"/>
              </a:rPr>
              <a:t> a </a:t>
            </a:r>
            <a:r>
              <a:rPr lang="en-US" sz="1900" dirty="0" err="1">
                <a:effectLst/>
                <a:latin typeface="Helvetica" pitchFamily="2" charset="0"/>
              </a:rPr>
              <a:t>todas</a:t>
            </a:r>
            <a:r>
              <a:rPr lang="en-US" sz="1900" dirty="0">
                <a:effectLst/>
                <a:latin typeface="Helvetica" pitchFamily="2" charset="0"/>
              </a:rPr>
              <a:t> as </a:t>
            </a:r>
            <a:r>
              <a:rPr lang="en-US" sz="1900" dirty="0" err="1">
                <a:effectLst/>
                <a:latin typeface="Helvetica" pitchFamily="2" charset="0"/>
              </a:rPr>
              <a:t>intrusões</a:t>
            </a:r>
            <a:r>
              <a:rPr lang="en-US" sz="1900" dirty="0">
                <a:effectLst/>
                <a:latin typeface="Helvetica" pitchFamily="2" charset="0"/>
              </a:rPr>
              <a:t> </a:t>
            </a:r>
            <a:r>
              <a:rPr lang="en-US" sz="1900" dirty="0" err="1">
                <a:effectLst/>
                <a:latin typeface="Helvetica" pitchFamily="2" charset="0"/>
              </a:rPr>
              <a:t>inesperadas</a:t>
            </a:r>
            <a:r>
              <a:rPr lang="en-US" sz="1900" dirty="0">
                <a:latin typeface="Helvetica" pitchFamily="2" charset="0"/>
              </a:rPr>
              <a:t> </a:t>
            </a:r>
            <a:r>
              <a:rPr lang="en-US" sz="1900" dirty="0" err="1">
                <a:effectLst/>
                <a:latin typeface="Helvetica" pitchFamily="2" charset="0"/>
              </a:rPr>
              <a:t>em</a:t>
            </a:r>
            <a:r>
              <a:rPr lang="en-US" sz="1900" dirty="0">
                <a:effectLst/>
                <a:latin typeface="Helvetica" pitchFamily="2" charset="0"/>
              </a:rPr>
              <a:t> </a:t>
            </a:r>
            <a:r>
              <a:rPr lang="en-US" sz="1900" dirty="0" err="1">
                <a:effectLst/>
                <a:latin typeface="Helvetica" pitchFamily="2" charset="0"/>
              </a:rPr>
              <a:t>nossa</a:t>
            </a:r>
            <a:r>
              <a:rPr lang="en-US" sz="1900" dirty="0">
                <a:effectLst/>
                <a:latin typeface="Helvetica" pitchFamily="2" charset="0"/>
              </a:rPr>
              <a:t> </a:t>
            </a:r>
            <a:r>
              <a:rPr lang="en-US" sz="1900" dirty="0" err="1">
                <a:effectLst/>
                <a:latin typeface="Helvetica" pitchFamily="2" charset="0"/>
              </a:rPr>
              <a:t>vida</a:t>
            </a:r>
            <a:r>
              <a:rPr lang="en-US" sz="1900" dirty="0">
                <a:effectLst/>
                <a:latin typeface="Helvetica" pitchFamily="2" charset="0"/>
              </a:rPr>
              <a:t>, que </a:t>
            </a:r>
            <a:r>
              <a:rPr lang="en-US" sz="1900" dirty="0" err="1">
                <a:effectLst/>
                <a:latin typeface="Helvetica" pitchFamily="2" charset="0"/>
              </a:rPr>
              <a:t>nos</a:t>
            </a:r>
            <a:r>
              <a:rPr lang="en-US" sz="1900" dirty="0">
                <a:effectLst/>
                <a:latin typeface="Helvetica" pitchFamily="2" charset="0"/>
              </a:rPr>
              <a:t> </a:t>
            </a:r>
            <a:r>
              <a:rPr lang="en-US" sz="1900" dirty="0" err="1">
                <a:effectLst/>
                <a:latin typeface="Helvetica" pitchFamily="2" charset="0"/>
              </a:rPr>
              <a:t>pegam</a:t>
            </a:r>
            <a:r>
              <a:rPr lang="en-US" sz="1900" dirty="0">
                <a:effectLst/>
                <a:latin typeface="Helvetica" pitchFamily="2" charset="0"/>
              </a:rPr>
              <a:t> de </a:t>
            </a:r>
            <a:r>
              <a:rPr lang="en-US" sz="1900" dirty="0" err="1">
                <a:effectLst/>
                <a:latin typeface="Helvetica" pitchFamily="2" charset="0"/>
              </a:rPr>
              <a:t>surpresa</a:t>
            </a:r>
            <a:r>
              <a:rPr lang="en-US" sz="1900" dirty="0">
                <a:effectLst/>
                <a:latin typeface="Helvetica" pitchFamily="2" charset="0"/>
              </a:rPr>
              <a:t>. </a:t>
            </a:r>
            <a:r>
              <a:rPr lang="en-US" sz="1900" dirty="0" err="1">
                <a:effectLst/>
                <a:latin typeface="Helvetica" pitchFamily="2" charset="0"/>
              </a:rPr>
              <a:t>Às</a:t>
            </a:r>
            <a:r>
              <a:rPr lang="en-US" sz="1900" dirty="0">
                <a:latin typeface="Helvetica" pitchFamily="2" charset="0"/>
              </a:rPr>
              <a:t> </a:t>
            </a:r>
            <a:r>
              <a:rPr lang="en-US" sz="1900" dirty="0" err="1">
                <a:effectLst/>
                <a:latin typeface="Helvetica" pitchFamily="2" charset="0"/>
              </a:rPr>
              <a:t>vezes</a:t>
            </a:r>
            <a:r>
              <a:rPr lang="en-US" sz="1900" dirty="0">
                <a:effectLst/>
                <a:latin typeface="Helvetica" pitchFamily="2" charset="0"/>
              </a:rPr>
              <a:t>, </a:t>
            </a:r>
            <a:r>
              <a:rPr lang="en-US" sz="1900" dirty="0" err="1">
                <a:effectLst/>
                <a:latin typeface="Helvetica" pitchFamily="2" charset="0"/>
              </a:rPr>
              <a:t>ele</a:t>
            </a:r>
            <a:r>
              <a:rPr lang="en-US" sz="1900" dirty="0">
                <a:effectLst/>
                <a:latin typeface="Helvetica" pitchFamily="2" charset="0"/>
              </a:rPr>
              <a:t> </a:t>
            </a:r>
            <a:r>
              <a:rPr lang="en-US" sz="1900" dirty="0" err="1">
                <a:effectLst/>
                <a:latin typeface="Helvetica" pitchFamily="2" charset="0"/>
              </a:rPr>
              <a:t>chega</a:t>
            </a:r>
            <a:r>
              <a:rPr lang="en-US" sz="1900" dirty="0">
                <a:effectLst/>
                <a:latin typeface="Helvetica" pitchFamily="2" charset="0"/>
              </a:rPr>
              <a:t> </a:t>
            </a:r>
            <a:r>
              <a:rPr lang="en-US" sz="1900" dirty="0" err="1">
                <a:effectLst/>
                <a:latin typeface="Helvetica" pitchFamily="2" charset="0"/>
              </a:rPr>
              <a:t>quando</a:t>
            </a:r>
            <a:r>
              <a:rPr lang="en-US" sz="1900" dirty="0">
                <a:effectLst/>
                <a:latin typeface="Helvetica" pitchFamily="2" charset="0"/>
              </a:rPr>
              <a:t> </a:t>
            </a:r>
            <a:r>
              <a:rPr lang="en-US" sz="1900" dirty="0" err="1">
                <a:effectLst/>
                <a:latin typeface="Helvetica" pitchFamily="2" charset="0"/>
              </a:rPr>
              <a:t>estamos</a:t>
            </a:r>
            <a:r>
              <a:rPr lang="en-US" sz="1900" dirty="0">
                <a:effectLst/>
                <a:latin typeface="Helvetica" pitchFamily="2" charset="0"/>
              </a:rPr>
              <a:t> </a:t>
            </a:r>
            <a:r>
              <a:rPr lang="en-US" sz="1900" dirty="0" err="1">
                <a:effectLst/>
                <a:latin typeface="Helvetica" pitchFamily="2" charset="0"/>
              </a:rPr>
              <a:t>em</a:t>
            </a:r>
            <a:r>
              <a:rPr lang="en-US" sz="1900" dirty="0">
                <a:effectLst/>
                <a:latin typeface="Helvetica" pitchFamily="2" charset="0"/>
              </a:rPr>
              <a:t> </a:t>
            </a:r>
            <a:r>
              <a:rPr lang="en-US" sz="1900" dirty="0" err="1">
                <a:effectLst/>
                <a:latin typeface="Helvetica" pitchFamily="2" charset="0"/>
              </a:rPr>
              <a:t>nosso</a:t>
            </a:r>
            <a:r>
              <a:rPr lang="en-US" sz="1900" dirty="0">
                <a:effectLst/>
                <a:latin typeface="Helvetica" pitchFamily="2" charset="0"/>
              </a:rPr>
              <a:t> </a:t>
            </a:r>
            <a:r>
              <a:rPr lang="en-US" sz="1900" dirty="0" err="1">
                <a:effectLst/>
                <a:latin typeface="Helvetica" pitchFamily="2" charset="0"/>
              </a:rPr>
              <a:t>pior</a:t>
            </a:r>
            <a:r>
              <a:rPr lang="en-US" sz="1900" dirty="0">
                <a:effectLst/>
                <a:latin typeface="Helvetica" pitchFamily="2" charset="0"/>
              </a:rPr>
              <a:t> </a:t>
            </a:r>
            <a:r>
              <a:rPr lang="en-US" sz="1900" dirty="0" err="1">
                <a:effectLst/>
                <a:latin typeface="Helvetica" pitchFamily="2" charset="0"/>
              </a:rPr>
              <a:t>momento</a:t>
            </a:r>
            <a:r>
              <a:rPr lang="en-US" sz="1900" dirty="0">
                <a:effectLst/>
                <a:latin typeface="Helvetica" pitchFamily="2" charset="0"/>
              </a:rPr>
              <a:t>. De </a:t>
            </a:r>
            <a:r>
              <a:rPr lang="en-US" sz="1900" dirty="0" err="1">
                <a:effectLst/>
                <a:latin typeface="Helvetica" pitchFamily="2" charset="0"/>
              </a:rPr>
              <a:t>repente</a:t>
            </a:r>
            <a:r>
              <a:rPr lang="en-US" sz="1900" dirty="0">
                <a:effectLst/>
                <a:latin typeface="Helvetica" pitchFamily="2" charset="0"/>
              </a:rPr>
              <a:t>, no </a:t>
            </a:r>
            <a:r>
              <a:rPr lang="en-US" sz="1900" dirty="0" err="1">
                <a:effectLst/>
                <a:latin typeface="Helvetica" pitchFamily="2" charset="0"/>
              </a:rPr>
              <a:t>meio</a:t>
            </a:r>
            <a:r>
              <a:rPr lang="en-US" sz="1900" dirty="0">
                <a:effectLst/>
                <a:latin typeface="Helvetica" pitchFamily="2" charset="0"/>
              </a:rPr>
              <a:t> de </a:t>
            </a:r>
            <a:r>
              <a:rPr lang="en-US" sz="1900" dirty="0" err="1">
                <a:effectLst/>
                <a:latin typeface="Helvetica" pitchFamily="2" charset="0"/>
              </a:rPr>
              <a:t>nossa</a:t>
            </a:r>
            <a:r>
              <a:rPr lang="en-US" sz="1900" dirty="0">
                <a:effectLst/>
                <a:latin typeface="Helvetica" pitchFamily="2" charset="0"/>
              </a:rPr>
              <a:t> </a:t>
            </a:r>
            <a:r>
              <a:rPr lang="en-US" sz="1900" dirty="0" err="1">
                <a:effectLst/>
                <a:latin typeface="Helvetica" pitchFamily="2" charset="0"/>
              </a:rPr>
              <a:t>angústia</a:t>
            </a:r>
            <a:r>
              <a:rPr lang="en-US" sz="1900" dirty="0">
                <a:effectLst/>
                <a:latin typeface="Helvetica" pitchFamily="2" charset="0"/>
              </a:rPr>
              <a:t>, </a:t>
            </a:r>
            <a:r>
              <a:rPr lang="en-US" sz="1900" dirty="0" err="1">
                <a:effectLst/>
                <a:latin typeface="Helvetica" pitchFamily="2" charset="0"/>
              </a:rPr>
              <a:t>ira</a:t>
            </a:r>
            <a:r>
              <a:rPr lang="en-US" sz="1900" dirty="0">
                <a:effectLst/>
                <a:latin typeface="Helvetica" pitchFamily="2" charset="0"/>
              </a:rPr>
              <a:t>, </a:t>
            </a:r>
            <a:r>
              <a:rPr lang="en-US" sz="1900" dirty="0" err="1">
                <a:effectLst/>
                <a:latin typeface="Helvetica" pitchFamily="2" charset="0"/>
              </a:rPr>
              <a:t>amargura</a:t>
            </a:r>
            <a:r>
              <a:rPr lang="en-US" sz="1900" dirty="0">
                <a:effectLst/>
                <a:latin typeface="Helvetica" pitchFamily="2" charset="0"/>
              </a:rPr>
              <a:t>, </a:t>
            </a:r>
            <a:r>
              <a:rPr lang="en-US" sz="1900" dirty="0" err="1">
                <a:effectLst/>
                <a:latin typeface="Helvetica" pitchFamily="2" charset="0"/>
              </a:rPr>
              <a:t>pensamentos</a:t>
            </a:r>
            <a:r>
              <a:rPr lang="en-US" sz="1900" dirty="0">
                <a:effectLst/>
                <a:latin typeface="Helvetica" pitchFamily="2" charset="0"/>
              </a:rPr>
              <a:t> de </a:t>
            </a:r>
            <a:r>
              <a:rPr lang="en-US" sz="1900" dirty="0" err="1">
                <a:effectLst/>
                <a:latin typeface="Helvetica" pitchFamily="2" charset="0"/>
              </a:rPr>
              <a:t>cobiça</a:t>
            </a:r>
            <a:r>
              <a:rPr lang="en-US" sz="1900" dirty="0">
                <a:effectLst/>
                <a:latin typeface="Helvetica" pitchFamily="2" charset="0"/>
              </a:rPr>
              <a:t> e </a:t>
            </a:r>
            <a:r>
              <a:rPr lang="en-US" sz="1900" dirty="0" err="1">
                <a:effectLst/>
                <a:latin typeface="Helvetica" pitchFamily="2" charset="0"/>
              </a:rPr>
              <a:t>sentimentos</a:t>
            </a:r>
            <a:r>
              <a:rPr lang="en-US" sz="1900" dirty="0">
                <a:effectLst/>
                <a:latin typeface="Helvetica" pitchFamily="2" charset="0"/>
              </a:rPr>
              <a:t> de </a:t>
            </a:r>
            <a:r>
              <a:rPr lang="en-US" sz="1900" dirty="0" err="1">
                <a:effectLst/>
                <a:latin typeface="Helvetica" pitchFamily="2" charset="0"/>
              </a:rPr>
              <a:t>abandono</a:t>
            </a:r>
            <a:r>
              <a:rPr lang="en-US" sz="1900" dirty="0">
                <a:effectLst/>
                <a:latin typeface="Helvetica" pitchFamily="2" charset="0"/>
              </a:rPr>
              <a:t>, </a:t>
            </a:r>
            <a:r>
              <a:rPr lang="en-US" sz="1900" dirty="0" err="1">
                <a:effectLst/>
                <a:latin typeface="Helvetica" pitchFamily="2" charset="0"/>
              </a:rPr>
              <a:t>aparece</a:t>
            </a:r>
            <a:r>
              <a:rPr lang="en-US" sz="1900" dirty="0">
                <a:effectLst/>
                <a:latin typeface="Helvetica" pitchFamily="2" charset="0"/>
              </a:rPr>
              <a:t> </a:t>
            </a:r>
            <a:r>
              <a:rPr lang="en-US" sz="1900" dirty="0" err="1">
                <a:effectLst/>
                <a:latin typeface="Helvetica" pitchFamily="2" charset="0"/>
              </a:rPr>
              <a:t>esta</a:t>
            </a:r>
            <a:r>
              <a:rPr lang="en-US" sz="1900" dirty="0">
                <a:effectLst/>
                <a:latin typeface="Helvetica" pitchFamily="2" charset="0"/>
              </a:rPr>
              <a:t> </a:t>
            </a:r>
            <a:r>
              <a:rPr lang="en-US" sz="1900" dirty="0" err="1">
                <a:effectLst/>
                <a:latin typeface="Helvetica" pitchFamily="2" charset="0"/>
              </a:rPr>
              <a:t>presença</a:t>
            </a:r>
            <a:r>
              <a:rPr lang="en-US" sz="1900" dirty="0">
                <a:effectLst/>
                <a:latin typeface="Helvetica" pitchFamily="2" charset="0"/>
              </a:rPr>
              <a:t> </a:t>
            </a:r>
            <a:r>
              <a:rPr lang="en-US" sz="1900" dirty="0" err="1">
                <a:effectLst/>
                <a:latin typeface="Helvetica" pitchFamily="2" charset="0"/>
              </a:rPr>
              <a:t>incrivelmente</a:t>
            </a:r>
            <a:r>
              <a:rPr lang="en-US" sz="1900" dirty="0">
                <a:effectLst/>
                <a:latin typeface="Helvetica" pitchFamily="2" charset="0"/>
              </a:rPr>
              <a:t> amorosa, </a:t>
            </a:r>
            <a:r>
              <a:rPr lang="en-US" sz="1900" dirty="0" err="1">
                <a:effectLst/>
                <a:latin typeface="Helvetica" pitchFamily="2" charset="0"/>
              </a:rPr>
              <a:t>como</a:t>
            </a:r>
            <a:r>
              <a:rPr lang="en-US" sz="1900" dirty="0">
                <a:effectLst/>
                <a:latin typeface="Helvetica" pitchFamily="2" charset="0"/>
              </a:rPr>
              <a:t> se </a:t>
            </a:r>
            <a:r>
              <a:rPr lang="en-US" sz="1900" dirty="0" err="1">
                <a:effectLst/>
                <a:latin typeface="Helvetica" pitchFamily="2" charset="0"/>
              </a:rPr>
              <a:t>dissesse</a:t>
            </a:r>
            <a:r>
              <a:rPr lang="en-US" sz="1900" dirty="0">
                <a:effectLst/>
                <a:latin typeface="Helvetica" pitchFamily="2" charset="0"/>
              </a:rPr>
              <a:t>: “</a:t>
            </a:r>
            <a:r>
              <a:rPr lang="en-US" sz="1900" dirty="0" err="1">
                <a:effectLst/>
                <a:latin typeface="Helvetica" pitchFamily="2" charset="0"/>
              </a:rPr>
              <a:t>Bem</a:t>
            </a:r>
            <a:r>
              <a:rPr lang="en-US" sz="1900" dirty="0">
                <a:effectLst/>
                <a:latin typeface="Helvetica" pitchFamily="2" charset="0"/>
              </a:rPr>
              <a:t>, que </a:t>
            </a:r>
            <a:r>
              <a:rPr lang="en-US" sz="1900" dirty="0" err="1">
                <a:effectLst/>
                <a:latin typeface="Helvetica" pitchFamily="2" charset="0"/>
              </a:rPr>
              <a:t>está</a:t>
            </a:r>
            <a:r>
              <a:rPr lang="en-US" sz="1900" dirty="0">
                <a:effectLst/>
                <a:latin typeface="Helvetica" pitchFamily="2" charset="0"/>
              </a:rPr>
              <a:t> </a:t>
            </a:r>
            <a:r>
              <a:rPr lang="en-US" sz="1900" dirty="0" err="1">
                <a:effectLst/>
                <a:latin typeface="Helvetica" pitchFamily="2" charset="0"/>
              </a:rPr>
              <a:t>acontecendo</a:t>
            </a:r>
            <a:r>
              <a:rPr lang="en-US" sz="1900" dirty="0">
                <a:effectLst/>
                <a:latin typeface="Helvetica" pitchFamily="2" charset="0"/>
              </a:rPr>
              <a:t> com </a:t>
            </a:r>
            <a:r>
              <a:rPr lang="en-US" sz="1900" dirty="0" err="1">
                <a:effectLst/>
                <a:latin typeface="Helvetica" pitchFamily="2" charset="0"/>
              </a:rPr>
              <a:t>você</a:t>
            </a:r>
            <a:r>
              <a:rPr lang="en-US" sz="1900" dirty="0">
                <a:effectLst/>
                <a:latin typeface="Helvetica" pitchFamily="2" charset="0"/>
              </a:rPr>
              <a:t>? De </a:t>
            </a:r>
            <a:r>
              <a:rPr lang="en-US" sz="1900" dirty="0" err="1">
                <a:effectLst/>
                <a:latin typeface="Helvetica" pitchFamily="2" charset="0"/>
              </a:rPr>
              <a:t>quê</a:t>
            </a:r>
            <a:r>
              <a:rPr lang="en-US" sz="1900" dirty="0">
                <a:latin typeface="Helvetica" pitchFamily="2" charset="0"/>
              </a:rPr>
              <a:t> </a:t>
            </a:r>
            <a:r>
              <a:rPr lang="en-US" sz="1900" dirty="0" err="1">
                <a:effectLst/>
                <a:latin typeface="Helvetica" pitchFamily="2" charset="0"/>
              </a:rPr>
              <a:t>estás</a:t>
            </a:r>
            <a:r>
              <a:rPr lang="en-US" sz="1900" dirty="0">
                <a:effectLst/>
                <a:latin typeface="Helvetica" pitchFamily="2" charset="0"/>
              </a:rPr>
              <a:t> </a:t>
            </a:r>
            <a:r>
              <a:rPr lang="en-US" sz="1900" dirty="0" err="1">
                <a:effectLst/>
                <a:latin typeface="Helvetica" pitchFamily="2" charset="0"/>
              </a:rPr>
              <a:t>te</a:t>
            </a:r>
            <a:r>
              <a:rPr lang="en-US" sz="1900" dirty="0">
                <a:effectLst/>
                <a:latin typeface="Helvetica" pitchFamily="2" charset="0"/>
              </a:rPr>
              <a:t> </a:t>
            </a:r>
            <a:r>
              <a:rPr lang="en-US" sz="1900" dirty="0" err="1">
                <a:effectLst/>
                <a:latin typeface="Helvetica" pitchFamily="2" charset="0"/>
              </a:rPr>
              <a:t>queixando</a:t>
            </a:r>
            <a:r>
              <a:rPr lang="en-US" sz="1900" dirty="0">
                <a:effectLst/>
                <a:latin typeface="Helvetica" pitchFamily="2" charset="0"/>
              </a:rPr>
              <a:t> tanto? </a:t>
            </a:r>
            <a:r>
              <a:rPr lang="en-US" sz="1900" dirty="0" err="1">
                <a:effectLst/>
                <a:latin typeface="Helvetica" pitchFamily="2" charset="0"/>
              </a:rPr>
              <a:t>Só</a:t>
            </a:r>
            <a:r>
              <a:rPr lang="en-US" sz="1900" dirty="0">
                <a:effectLst/>
                <a:latin typeface="Helvetica" pitchFamily="2" charset="0"/>
              </a:rPr>
              <a:t> </a:t>
            </a:r>
            <a:r>
              <a:rPr lang="en-US" sz="1900" dirty="0" err="1">
                <a:effectLst/>
                <a:latin typeface="Helvetica" pitchFamily="2" charset="0"/>
              </a:rPr>
              <a:t>porque</a:t>
            </a:r>
            <a:r>
              <a:rPr lang="en-US" sz="1900" dirty="0">
                <a:effectLst/>
                <a:latin typeface="Helvetica" pitchFamily="2" charset="0"/>
              </a:rPr>
              <a:t> </a:t>
            </a:r>
            <a:r>
              <a:rPr lang="en-US" sz="1900" dirty="0" err="1">
                <a:effectLst/>
                <a:latin typeface="Helvetica" pitchFamily="2" charset="0"/>
              </a:rPr>
              <a:t>escureceu</a:t>
            </a:r>
            <a:r>
              <a:rPr lang="en-US" sz="1900" dirty="0">
                <a:effectLst/>
                <a:latin typeface="Helvetica" pitchFamily="2" charset="0"/>
              </a:rPr>
              <a:t> um </a:t>
            </a:r>
            <a:r>
              <a:rPr lang="en-US" sz="1900" dirty="0" err="1">
                <a:effectLst/>
                <a:latin typeface="Helvetica" pitchFamily="2" charset="0"/>
              </a:rPr>
              <a:t>pouco</a:t>
            </a:r>
            <a:r>
              <a:rPr lang="en-US" sz="1900" dirty="0">
                <a:effectLst/>
                <a:latin typeface="Helvetica" pitchFamily="2" charset="0"/>
              </a:rPr>
              <a:t>, </a:t>
            </a:r>
            <a:r>
              <a:rPr lang="en-US" sz="1900" dirty="0" err="1">
                <a:effectLst/>
                <a:latin typeface="Helvetica" pitchFamily="2" charset="0"/>
              </a:rPr>
              <a:t>não</a:t>
            </a:r>
            <a:r>
              <a:rPr lang="en-US" sz="1900" dirty="0">
                <a:effectLst/>
                <a:latin typeface="Helvetica" pitchFamily="2" charset="0"/>
              </a:rPr>
              <a:t> me </a:t>
            </a:r>
            <a:r>
              <a:rPr lang="en-US" sz="1900" dirty="0" err="1">
                <a:effectLst/>
                <a:latin typeface="Helvetica" pitchFamily="2" charset="0"/>
              </a:rPr>
              <a:t>viste</a:t>
            </a:r>
            <a:r>
              <a:rPr lang="en-US" sz="1900" dirty="0">
                <a:effectLst/>
                <a:latin typeface="Helvetica" pitchFamily="2" charset="0"/>
              </a:rPr>
              <a:t> </a:t>
            </a:r>
            <a:r>
              <a:rPr lang="en-US" sz="1900" dirty="0" err="1">
                <a:effectLst/>
                <a:latin typeface="Helvetica" pitchFamily="2" charset="0"/>
              </a:rPr>
              <a:t>mais</a:t>
            </a:r>
            <a:r>
              <a:rPr lang="en-US" sz="1900" dirty="0">
                <a:effectLst/>
                <a:latin typeface="Helvetica" pitchFamily="2" charset="0"/>
              </a:rPr>
              <a:t>. </a:t>
            </a:r>
            <a:r>
              <a:rPr lang="en-US" sz="1900" dirty="0" err="1">
                <a:effectLst/>
                <a:latin typeface="Helvetica" pitchFamily="2" charset="0"/>
              </a:rPr>
              <a:t>Permanece</a:t>
            </a:r>
            <a:r>
              <a:rPr lang="en-US" sz="1900" dirty="0">
                <a:effectLst/>
                <a:latin typeface="Helvetica" pitchFamily="2" charset="0"/>
              </a:rPr>
              <a:t> </a:t>
            </a:r>
            <a:r>
              <a:rPr lang="en-US" sz="1900" dirty="0" err="1">
                <a:effectLst/>
                <a:latin typeface="Helvetica" pitchFamily="2" charset="0"/>
              </a:rPr>
              <a:t>alerta</a:t>
            </a:r>
            <a:r>
              <a:rPr lang="en-US" sz="1900" dirty="0">
                <a:effectLst/>
                <a:latin typeface="Helvetica" pitchFamily="2" charset="0"/>
              </a:rPr>
              <a:t>, </a:t>
            </a:r>
            <a:r>
              <a:rPr lang="en-US" sz="1900" dirty="0" err="1">
                <a:effectLst/>
                <a:latin typeface="Helvetica" pitchFamily="2" charset="0"/>
              </a:rPr>
              <a:t>portanto</a:t>
            </a:r>
            <a:r>
              <a:rPr lang="en-US" sz="1900" dirty="0">
                <a:effectLst/>
                <a:latin typeface="Helvetica" pitchFamily="2" charset="0"/>
              </a:rPr>
              <a:t>, </a:t>
            </a:r>
            <a:r>
              <a:rPr lang="en-US" sz="1900" dirty="0" err="1">
                <a:effectLst/>
                <a:latin typeface="Helvetica" pitchFamily="2" charset="0"/>
              </a:rPr>
              <a:t>porque</a:t>
            </a:r>
            <a:r>
              <a:rPr lang="en-US" sz="1900" dirty="0">
                <a:effectLst/>
                <a:latin typeface="Helvetica" pitchFamily="2" charset="0"/>
              </a:rPr>
              <a:t> o Filho do </a:t>
            </a:r>
            <a:r>
              <a:rPr lang="en-US" sz="1900" dirty="0" err="1">
                <a:effectLst/>
                <a:latin typeface="Helvetica" pitchFamily="2" charset="0"/>
              </a:rPr>
              <a:t>homem</a:t>
            </a:r>
            <a:r>
              <a:rPr lang="en-US" sz="1900" dirty="0">
                <a:effectLst/>
                <a:latin typeface="Helvetica" pitchFamily="2" charset="0"/>
              </a:rPr>
              <a:t> </a:t>
            </a:r>
            <a:r>
              <a:rPr lang="en-US" sz="1900" dirty="0" err="1">
                <a:effectLst/>
                <a:latin typeface="Helvetica" pitchFamily="2" charset="0"/>
              </a:rPr>
              <a:t>virá</a:t>
            </a:r>
            <a:r>
              <a:rPr lang="en-US" sz="1900" dirty="0">
                <a:effectLst/>
                <a:latin typeface="Helvetica" pitchFamily="2" charset="0"/>
              </a:rPr>
              <a:t> </a:t>
            </a:r>
            <a:r>
              <a:rPr lang="en-US" sz="1900" dirty="0" err="1">
                <a:effectLst/>
                <a:latin typeface="Helvetica" pitchFamily="2" charset="0"/>
              </a:rPr>
              <a:t>quando</a:t>
            </a:r>
            <a:r>
              <a:rPr lang="en-US" sz="1900" dirty="0">
                <a:effectLst/>
                <a:latin typeface="Helvetica" pitchFamily="2" charset="0"/>
              </a:rPr>
              <a:t> </a:t>
            </a:r>
            <a:r>
              <a:rPr lang="en-US" sz="1900" dirty="0" err="1">
                <a:effectLst/>
                <a:latin typeface="Helvetica" pitchFamily="2" charset="0"/>
              </a:rPr>
              <a:t>menos</a:t>
            </a:r>
            <a:r>
              <a:rPr lang="en-US" sz="1900" dirty="0">
                <a:effectLst/>
                <a:latin typeface="Helvetica" pitchFamily="2" charset="0"/>
              </a:rPr>
              <a:t> </a:t>
            </a:r>
            <a:r>
              <a:rPr lang="en-US" sz="1900" dirty="0" err="1">
                <a:effectLst/>
                <a:latin typeface="Helvetica" pitchFamily="2" charset="0"/>
              </a:rPr>
              <a:t>esperares</a:t>
            </a:r>
            <a:r>
              <a:rPr lang="en-US" sz="1900" dirty="0">
                <a:effectLst/>
                <a:latin typeface="Helvetica" pitchFamily="2" charset="0"/>
              </a:rPr>
              <a:t>”. </a:t>
            </a:r>
            <a:r>
              <a:rPr lang="en-US" sz="1900" dirty="0" err="1">
                <a:effectLst/>
                <a:latin typeface="Helvetica" pitchFamily="2" charset="0"/>
              </a:rPr>
              <a:t>Quando</a:t>
            </a:r>
            <a:r>
              <a:rPr lang="en-US" sz="1900" dirty="0">
                <a:latin typeface="Helvetica" pitchFamily="2" charset="0"/>
              </a:rPr>
              <a:t> </a:t>
            </a:r>
            <a:r>
              <a:rPr lang="en-US" sz="1900" dirty="0" err="1">
                <a:effectLst/>
                <a:latin typeface="Helvetica" pitchFamily="2" charset="0"/>
              </a:rPr>
              <a:t>menos</a:t>
            </a:r>
            <a:r>
              <a:rPr lang="en-US" sz="1900" dirty="0">
                <a:effectLst/>
                <a:latin typeface="Helvetica" pitchFamily="2" charset="0"/>
              </a:rPr>
              <a:t> o </a:t>
            </a:r>
            <a:r>
              <a:rPr lang="en-US" sz="1900" dirty="0" err="1">
                <a:effectLst/>
                <a:latin typeface="Helvetica" pitchFamily="2" charset="0"/>
              </a:rPr>
              <a:t>esperamos</a:t>
            </a:r>
            <a:r>
              <a:rPr lang="en-US" sz="1900" dirty="0">
                <a:effectLst/>
                <a:latin typeface="Helvetica" pitchFamily="2" charset="0"/>
              </a:rPr>
              <a:t>, </a:t>
            </a:r>
            <a:r>
              <a:rPr lang="en-US" sz="1900" dirty="0" err="1">
                <a:effectLst/>
                <a:latin typeface="Helvetica" pitchFamily="2" charset="0"/>
              </a:rPr>
              <a:t>é</a:t>
            </a:r>
            <a:r>
              <a:rPr lang="en-US" sz="1900" dirty="0">
                <a:effectLst/>
                <a:latin typeface="Helvetica" pitchFamily="2" charset="0"/>
              </a:rPr>
              <a:t> </a:t>
            </a:r>
            <a:r>
              <a:rPr lang="en-US" sz="1900" dirty="0" err="1">
                <a:effectLst/>
                <a:latin typeface="Helvetica" pitchFamily="2" charset="0"/>
              </a:rPr>
              <a:t>quando</a:t>
            </a:r>
            <a:r>
              <a:rPr lang="en-US" sz="1900" dirty="0">
                <a:effectLst/>
                <a:latin typeface="Helvetica" pitchFamily="2" charset="0"/>
              </a:rPr>
              <a:t> a </a:t>
            </a:r>
            <a:r>
              <a:rPr lang="en-US" sz="1900" dirty="0" err="1">
                <a:effectLst/>
                <a:latin typeface="Helvetica" pitchFamily="2" charset="0"/>
              </a:rPr>
              <a:t>noite</a:t>
            </a:r>
            <a:r>
              <a:rPr lang="en-US" sz="1900" dirty="0">
                <a:effectLst/>
                <a:latin typeface="Helvetica" pitchFamily="2" charset="0"/>
              </a:rPr>
              <a:t> </a:t>
            </a:r>
            <a:r>
              <a:rPr lang="en-US" sz="1900" dirty="0" err="1">
                <a:effectLst/>
                <a:latin typeface="Helvetica" pitchFamily="2" charset="0"/>
              </a:rPr>
              <a:t>é</a:t>
            </a:r>
            <a:r>
              <a:rPr lang="en-US" sz="1900" dirty="0">
                <a:effectLst/>
                <a:latin typeface="Helvetica" pitchFamily="2" charset="0"/>
              </a:rPr>
              <a:t> </a:t>
            </a:r>
            <a:r>
              <a:rPr lang="en-US" sz="1900" dirty="0" err="1">
                <a:effectLst/>
                <a:latin typeface="Helvetica" pitchFamily="2" charset="0"/>
              </a:rPr>
              <a:t>mais</a:t>
            </a:r>
            <a:r>
              <a:rPr lang="en-US" sz="1900" dirty="0">
                <a:effectLst/>
                <a:latin typeface="Helvetica" pitchFamily="2" charset="0"/>
              </a:rPr>
              <a:t> </a:t>
            </a:r>
            <a:r>
              <a:rPr lang="en-US" sz="1900" dirty="0" err="1">
                <a:effectLst/>
                <a:latin typeface="Helvetica" pitchFamily="2" charset="0"/>
              </a:rPr>
              <a:t>escura</a:t>
            </a:r>
            <a:r>
              <a:rPr lang="en-US" sz="1900" dirty="0">
                <a:effectLst/>
                <a:latin typeface="Helvetica" pitchFamily="2" charset="0"/>
              </a:rPr>
              <a:t>. </a:t>
            </a:r>
            <a:r>
              <a:rPr lang="en-US" sz="1900" dirty="0" err="1">
                <a:effectLst/>
                <a:latin typeface="Helvetica" pitchFamily="2" charset="0"/>
              </a:rPr>
              <a:t>Não</a:t>
            </a:r>
            <a:r>
              <a:rPr lang="en-US" sz="1900" dirty="0">
                <a:latin typeface="Helvetica" pitchFamily="2" charset="0"/>
              </a:rPr>
              <a:t> </a:t>
            </a:r>
            <a:r>
              <a:rPr lang="en-US" sz="1900" dirty="0" err="1">
                <a:effectLst/>
                <a:latin typeface="Helvetica" pitchFamily="2" charset="0"/>
              </a:rPr>
              <a:t>são</a:t>
            </a:r>
            <a:r>
              <a:rPr lang="en-US" sz="1900" dirty="0">
                <a:effectLst/>
                <a:latin typeface="Helvetica" pitchFamily="2" charset="0"/>
              </a:rPr>
              <a:t> </a:t>
            </a:r>
            <a:r>
              <a:rPr lang="en-US" sz="1900" dirty="0" err="1">
                <a:effectLst/>
                <a:latin typeface="Helvetica" pitchFamily="2" charset="0"/>
              </a:rPr>
              <a:t>nossas</a:t>
            </a:r>
            <a:r>
              <a:rPr lang="en-US" sz="1900" dirty="0">
                <a:effectLst/>
                <a:latin typeface="Helvetica" pitchFamily="2" charset="0"/>
              </a:rPr>
              <a:t> </a:t>
            </a:r>
            <a:r>
              <a:rPr lang="en-US" sz="1900" dirty="0" err="1">
                <a:effectLst/>
                <a:latin typeface="Helvetica" pitchFamily="2" charset="0"/>
              </a:rPr>
              <a:t>súplicas</a:t>
            </a:r>
            <a:r>
              <a:rPr lang="en-US" sz="1900" dirty="0">
                <a:effectLst/>
                <a:latin typeface="Helvetica" pitchFamily="2" charset="0"/>
              </a:rPr>
              <a:t> que </a:t>
            </a:r>
            <a:r>
              <a:rPr lang="en-US" sz="1900" dirty="0" err="1">
                <a:effectLst/>
                <a:latin typeface="Helvetica" pitchFamily="2" charset="0"/>
              </a:rPr>
              <a:t>fazem</a:t>
            </a:r>
            <a:r>
              <a:rPr lang="en-US" sz="1900" dirty="0">
                <a:effectLst/>
                <a:latin typeface="Helvetica" pitchFamily="2" charset="0"/>
              </a:rPr>
              <a:t> o Senhor </a:t>
            </a:r>
            <a:r>
              <a:rPr lang="en-US" sz="1900" dirty="0" err="1">
                <a:effectLst/>
                <a:latin typeface="Helvetica" pitchFamily="2" charset="0"/>
              </a:rPr>
              <a:t>voltar</a:t>
            </a:r>
            <a:r>
              <a:rPr lang="en-US" sz="1900" dirty="0">
                <a:effectLst/>
                <a:latin typeface="Helvetica" pitchFamily="2" charset="0"/>
              </a:rPr>
              <a:t>; </a:t>
            </a:r>
            <a:r>
              <a:rPr lang="en-US" sz="1900" dirty="0" err="1">
                <a:effectLst/>
                <a:latin typeface="Helvetica" pitchFamily="2" charset="0"/>
              </a:rPr>
              <a:t>ele</a:t>
            </a:r>
            <a:r>
              <a:rPr lang="en-US" sz="1900" dirty="0">
                <a:effectLst/>
                <a:latin typeface="Helvetica" pitchFamily="2" charset="0"/>
              </a:rPr>
              <a:t> </a:t>
            </a:r>
            <a:r>
              <a:rPr lang="en-US" sz="1900" dirty="0" err="1">
                <a:effectLst/>
                <a:latin typeface="Helvetica" pitchFamily="2" charset="0"/>
              </a:rPr>
              <a:t>vem</a:t>
            </a:r>
            <a:r>
              <a:rPr lang="en-US" sz="1900" dirty="0">
                <a:latin typeface="Helvetica" pitchFamily="2" charset="0"/>
              </a:rPr>
              <a:t> </a:t>
            </a:r>
            <a:r>
              <a:rPr lang="en-US" sz="1900" dirty="0" err="1">
                <a:effectLst/>
                <a:latin typeface="Helvetica" pitchFamily="2" charset="0"/>
              </a:rPr>
              <a:t>quando</a:t>
            </a:r>
            <a:r>
              <a:rPr lang="en-US" sz="1900" dirty="0">
                <a:effectLst/>
                <a:latin typeface="Helvetica" pitchFamily="2" charset="0"/>
              </a:rPr>
              <a:t> </a:t>
            </a:r>
            <a:r>
              <a:rPr lang="en-US" sz="1900" dirty="0" err="1">
                <a:effectLst/>
                <a:latin typeface="Helvetica" pitchFamily="2" charset="0"/>
              </a:rPr>
              <a:t>percebe</a:t>
            </a:r>
            <a:r>
              <a:rPr lang="en-US" sz="1900" dirty="0">
                <a:effectLst/>
                <a:latin typeface="Helvetica" pitchFamily="2" charset="0"/>
              </a:rPr>
              <a:t> que </a:t>
            </a:r>
            <a:r>
              <a:rPr lang="en-US" sz="1900" dirty="0" err="1">
                <a:effectLst/>
                <a:latin typeface="Helvetica" pitchFamily="2" charset="0"/>
              </a:rPr>
              <a:t>já</a:t>
            </a:r>
            <a:r>
              <a:rPr lang="en-US" sz="1900" dirty="0">
                <a:effectLst/>
                <a:latin typeface="Helvetica" pitchFamily="2" charset="0"/>
              </a:rPr>
              <a:t> </a:t>
            </a:r>
            <a:r>
              <a:rPr lang="en-US" sz="1900" dirty="0" err="1">
                <a:effectLst/>
                <a:latin typeface="Helvetica" pitchFamily="2" charset="0"/>
              </a:rPr>
              <a:t>completamos</a:t>
            </a:r>
            <a:r>
              <a:rPr lang="en-US" sz="1900" dirty="0">
                <a:effectLst/>
                <a:latin typeface="Helvetica" pitchFamily="2" charset="0"/>
              </a:rPr>
              <a:t> </a:t>
            </a:r>
            <a:r>
              <a:rPr lang="en-US" sz="1900" dirty="0" err="1">
                <a:effectLst/>
                <a:latin typeface="Helvetica" pitchFamily="2" charset="0"/>
              </a:rPr>
              <a:t>nossa</a:t>
            </a:r>
            <a:r>
              <a:rPr lang="en-US" sz="1900" dirty="0">
                <a:effectLst/>
                <a:latin typeface="Helvetica" pitchFamily="2" charset="0"/>
              </a:rPr>
              <a:t> </a:t>
            </a:r>
            <a:r>
              <a:rPr lang="en-US" sz="1900" dirty="0" err="1">
                <a:effectLst/>
                <a:latin typeface="Helvetica" pitchFamily="2" charset="0"/>
              </a:rPr>
              <a:t>preparação</a:t>
            </a:r>
            <a:r>
              <a:rPr lang="en-US" sz="1900" dirty="0">
                <a:effectLst/>
                <a:latin typeface="Helvetica" pitchFamily="2" charset="0"/>
              </a:rPr>
              <a:t>. A </a:t>
            </a:r>
            <a:r>
              <a:rPr lang="en-US" sz="1900" dirty="0" err="1">
                <a:effectLst/>
                <a:latin typeface="Helvetica" pitchFamily="2" charset="0"/>
              </a:rPr>
              <a:t>dor</a:t>
            </a:r>
            <a:r>
              <a:rPr lang="en-US" sz="1900" dirty="0">
                <a:effectLst/>
                <a:latin typeface="Helvetica" pitchFamily="2" charset="0"/>
              </a:rPr>
              <a:t> da </a:t>
            </a:r>
            <a:r>
              <a:rPr lang="en-US" sz="1900" dirty="0" err="1">
                <a:effectLst/>
                <a:latin typeface="Helvetica" pitchFamily="2" charset="0"/>
              </a:rPr>
              <a:t>espera</a:t>
            </a:r>
            <a:r>
              <a:rPr lang="en-US" sz="1900" dirty="0">
                <a:effectLst/>
                <a:latin typeface="Helvetica" pitchFamily="2" charset="0"/>
              </a:rPr>
              <a:t> </a:t>
            </a:r>
            <a:r>
              <a:rPr lang="en-US" sz="1900" dirty="0" err="1">
                <a:effectLst/>
                <a:latin typeface="Helvetica" pitchFamily="2" charset="0"/>
              </a:rPr>
              <a:t>é</a:t>
            </a:r>
            <a:r>
              <a:rPr lang="en-US" sz="1900" dirty="0">
                <a:effectLst/>
                <a:latin typeface="Helvetica" pitchFamily="2" charset="0"/>
              </a:rPr>
              <a:t> </a:t>
            </a:r>
            <a:r>
              <a:rPr lang="en-US" sz="1900" dirty="0" err="1">
                <a:effectLst/>
                <a:latin typeface="Helvetica" pitchFamily="2" charset="0"/>
              </a:rPr>
              <a:t>proporcional</a:t>
            </a:r>
            <a:r>
              <a:rPr lang="en-US" sz="1900" dirty="0">
                <a:effectLst/>
                <a:latin typeface="Helvetica" pitchFamily="2" charset="0"/>
              </a:rPr>
              <a:t> </a:t>
            </a:r>
            <a:r>
              <a:rPr lang="en-US" sz="1900" dirty="0" err="1">
                <a:effectLst/>
                <a:latin typeface="Helvetica" pitchFamily="2" charset="0"/>
              </a:rPr>
              <a:t>à</a:t>
            </a:r>
            <a:r>
              <a:rPr lang="en-US" sz="1900" dirty="0">
                <a:effectLst/>
                <a:latin typeface="Helvetica" pitchFamily="2" charset="0"/>
              </a:rPr>
              <a:t> alegria da </a:t>
            </a:r>
            <a:r>
              <a:rPr lang="en-US" sz="1900" dirty="0" err="1">
                <a:effectLst/>
                <a:latin typeface="Helvetica" pitchFamily="2" charset="0"/>
              </a:rPr>
              <a:t>ressurreição</a:t>
            </a:r>
            <a:r>
              <a:rPr lang="en-US" sz="1900" dirty="0">
                <a:effectLst/>
                <a:latin typeface="Helvetica" pitchFamily="2" charset="0"/>
              </a:rPr>
              <a:t>. Nada </a:t>
            </a:r>
            <a:r>
              <a:rPr lang="en-US" sz="1900" dirty="0" err="1">
                <a:effectLst/>
                <a:latin typeface="Helvetica" pitchFamily="2" charset="0"/>
              </a:rPr>
              <a:t>acontece</a:t>
            </a:r>
            <a:r>
              <a:rPr lang="en-US" sz="1900" dirty="0">
                <a:effectLst/>
                <a:latin typeface="Helvetica" pitchFamily="2" charset="0"/>
              </a:rPr>
              <a:t> </a:t>
            </a:r>
            <a:r>
              <a:rPr lang="en-US" sz="1900" dirty="0" err="1">
                <a:effectLst/>
                <a:latin typeface="Helvetica" pitchFamily="2" charset="0"/>
              </a:rPr>
              <a:t>aos</a:t>
            </a:r>
            <a:r>
              <a:rPr lang="en-US" sz="1900" dirty="0">
                <a:effectLst/>
                <a:latin typeface="Helvetica" pitchFamily="2" charset="0"/>
              </a:rPr>
              <a:t> que </a:t>
            </a:r>
            <a:r>
              <a:rPr lang="en-US" sz="1900" dirty="0" err="1">
                <a:effectLst/>
                <a:latin typeface="Helvetica" pitchFamily="2" charset="0"/>
              </a:rPr>
              <a:t>estão</a:t>
            </a:r>
            <a:r>
              <a:rPr lang="en-US" sz="1900" dirty="0">
                <a:effectLst/>
                <a:latin typeface="Helvetica" pitchFamily="2" charset="0"/>
              </a:rPr>
              <a:t> no </a:t>
            </a:r>
            <a:r>
              <a:rPr lang="en-US" sz="1900" dirty="0" err="1">
                <a:effectLst/>
                <a:latin typeface="Helvetica" pitchFamily="2" charset="0"/>
              </a:rPr>
              <a:t>caminho</a:t>
            </a:r>
            <a:r>
              <a:rPr lang="en-US" sz="1900" dirty="0">
                <a:effectLst/>
                <a:latin typeface="Helvetica" pitchFamily="2" charset="0"/>
              </a:rPr>
              <a:t> </a:t>
            </a:r>
            <a:r>
              <a:rPr lang="en-US" sz="1900" dirty="0" err="1">
                <a:effectLst/>
                <a:latin typeface="Helvetica" pitchFamily="2" charset="0"/>
              </a:rPr>
              <a:t>espiritual</a:t>
            </a:r>
            <a:r>
              <a:rPr lang="en-US" sz="1900" dirty="0">
                <a:effectLst/>
                <a:latin typeface="Helvetica" pitchFamily="2" charset="0"/>
              </a:rPr>
              <a:t>, que </a:t>
            </a:r>
            <a:r>
              <a:rPr lang="en-US" sz="1900" dirty="0" err="1">
                <a:effectLst/>
                <a:latin typeface="Helvetica" pitchFamily="2" charset="0"/>
              </a:rPr>
              <a:t>não</a:t>
            </a:r>
            <a:r>
              <a:rPr lang="en-US" sz="1900" dirty="0">
                <a:effectLst/>
                <a:latin typeface="Helvetica" pitchFamily="2" charset="0"/>
              </a:rPr>
              <a:t> </a:t>
            </a:r>
            <a:r>
              <a:rPr lang="en-US" sz="1900" dirty="0" err="1">
                <a:effectLst/>
                <a:latin typeface="Helvetica" pitchFamily="2" charset="0"/>
              </a:rPr>
              <a:t>seja</a:t>
            </a:r>
            <a:r>
              <a:rPr lang="en-US" sz="1900" dirty="0">
                <a:effectLst/>
                <a:latin typeface="Helvetica" pitchFamily="2" charset="0"/>
              </a:rPr>
              <a:t> </a:t>
            </a:r>
            <a:r>
              <a:rPr lang="en-US" sz="1900" dirty="0" err="1">
                <a:effectLst/>
                <a:latin typeface="Helvetica" pitchFamily="2" charset="0"/>
              </a:rPr>
              <a:t>dirigido</a:t>
            </a:r>
            <a:r>
              <a:rPr lang="en-US" sz="1900" dirty="0">
                <a:effectLst/>
                <a:latin typeface="Helvetica" pitchFamily="2" charset="0"/>
              </a:rPr>
              <a:t> </a:t>
            </a:r>
            <a:r>
              <a:rPr lang="en-US" sz="1900" dirty="0" err="1">
                <a:effectLst/>
                <a:latin typeface="Helvetica" pitchFamily="2" charset="0"/>
              </a:rPr>
              <a:t>à</a:t>
            </a:r>
            <a:r>
              <a:rPr lang="en-US" sz="1900" dirty="0">
                <a:effectLst/>
                <a:latin typeface="Helvetica" pitchFamily="2" charset="0"/>
              </a:rPr>
              <a:t> </a:t>
            </a:r>
            <a:r>
              <a:rPr lang="en-US" sz="1900" dirty="0" err="1">
                <a:effectLst/>
                <a:latin typeface="Helvetica" pitchFamily="2" charset="0"/>
              </a:rPr>
              <a:t>união</a:t>
            </a:r>
            <a:r>
              <a:rPr lang="en-US" sz="1900" dirty="0">
                <a:effectLst/>
                <a:latin typeface="Helvetica" pitchFamily="2" charset="0"/>
              </a:rPr>
              <a:t> </a:t>
            </a:r>
            <a:r>
              <a:rPr lang="en-US" sz="1900" dirty="0" err="1">
                <a:effectLst/>
                <a:latin typeface="Helvetica" pitchFamily="2" charset="0"/>
              </a:rPr>
              <a:t>divina</a:t>
            </a:r>
            <a:r>
              <a:rPr lang="en-US" sz="1900" dirty="0">
                <a:effectLst/>
                <a:latin typeface="Helvetica" pitchFamily="2" charset="0"/>
              </a:rPr>
              <a:t>, basta que </a:t>
            </a:r>
            <a:r>
              <a:rPr lang="en-US" sz="1900" dirty="0" err="1">
                <a:effectLst/>
                <a:latin typeface="Helvetica" pitchFamily="2" charset="0"/>
              </a:rPr>
              <a:t>digam</a:t>
            </a:r>
            <a:r>
              <a:rPr lang="en-US" sz="1900" dirty="0">
                <a:effectLst/>
                <a:latin typeface="Helvetica" pitchFamily="2" charset="0"/>
              </a:rPr>
              <a:t> “sim”.</a:t>
            </a:r>
          </a:p>
          <a:p>
            <a:pPr algn="just"/>
            <a:endParaRPr lang="en-US" sz="1700" dirty="0">
              <a:latin typeface="Helvetica" pitchFamily="2" charset="0"/>
            </a:endParaRPr>
          </a:p>
        </p:txBody>
      </p:sp>
      <p:sp>
        <p:nvSpPr>
          <p:cNvPr id="7" name="AutoShape 2" descr="Sirve este imagen? Me hace pensar en el ancho de la mano, como dice el pasaje">
            <a:extLst>
              <a:ext uri="{FF2B5EF4-FFF2-40B4-BE49-F238E27FC236}">
                <a16:creationId xmlns=""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 xmlns:a16="http://schemas.microsoft.com/office/drawing/2014/main" id="{2075D455-D576-2AA4-E475-A23CB58DE6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741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462919"/>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71120" y="35469"/>
            <a:ext cx="1381760" cy="1380173"/>
          </a:xfrm>
          <a:prstGeom prst="rect">
            <a:avLst/>
          </a:prstGeom>
        </p:spPr>
      </p:pic>
      <p:sp>
        <p:nvSpPr>
          <p:cNvPr id="2" name="Rectángulo 1">
            <a:extLst>
              <a:ext uri="{FF2B5EF4-FFF2-40B4-BE49-F238E27FC236}">
                <a16:creationId xmlns="" xmlns:a16="http://schemas.microsoft.com/office/drawing/2014/main" id="{8CD27126-BFBD-4375-91F5-200D3AB82D30}"/>
              </a:ext>
            </a:extLst>
          </p:cNvPr>
          <p:cNvSpPr/>
          <p:nvPr/>
        </p:nvSpPr>
        <p:spPr>
          <a:xfrm>
            <a:off x="80937" y="158119"/>
            <a:ext cx="8218111" cy="7709803"/>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21 Noviembre </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endParaRPr lang="es-ES_tradnl" sz="1900" dirty="0">
              <a:latin typeface="Helvetica" pitchFamily="2" charset="0"/>
            </a:endParaRPr>
          </a:p>
          <a:p>
            <a:pPr algn="just"/>
            <a:r>
              <a:rPr lang="es-ES_tradnl" sz="1900" dirty="0">
                <a:effectLst/>
                <a:latin typeface="Helvetica" pitchFamily="2" charset="0"/>
              </a:rPr>
              <a:t>Solamente el amor puede cambiar a las personas. Ese es el gran desafío que nadie puede resistir. Le ofrece a los demás el espacio para cambiar sin importar lo que ellos hagan. Nuestros esfuerzos mal concebidos, especialmente si surgen de sentirnos personalmente molestos, o de que la conducta de los otros nos </a:t>
            </a:r>
            <a:r>
              <a:rPr lang="es-ES_tradnl" sz="1900" dirty="0" err="1">
                <a:effectLst/>
                <a:latin typeface="Helvetica" pitchFamily="2" charset="0"/>
              </a:rPr>
              <a:t>avergüence</a:t>
            </a:r>
            <a:r>
              <a:rPr lang="es-ES_tradnl" sz="1900" dirty="0">
                <a:effectLst/>
                <a:latin typeface="Helvetica" pitchFamily="2" charset="0"/>
              </a:rPr>
              <a:t>, no lograrán nada. Los agresores percibirán que la confrontación no proviene de una preocupación genuina por ellos y se pondrán a la defensiva. Al mostrar amor sin importar lo que suceda les brindamos un entorno en el que pueden experimentar la posibilidad de cambiar. Esto es imitar la compasión que Dios tiene por nosotros. Constantemente trata de corregirnos, pero nunca con resentimiento.</a:t>
            </a:r>
          </a:p>
          <a:p>
            <a:pPr algn="just"/>
            <a:endParaRPr lang="es-ES_tradnl" sz="1900" dirty="0">
              <a:latin typeface="Helvetica" pitchFamily="2" charset="0"/>
            </a:endParaRPr>
          </a:p>
          <a:p>
            <a:pPr algn="just"/>
            <a:r>
              <a:rPr lang="es-ES_tradnl" sz="1900" dirty="0">
                <a:effectLst/>
                <a:latin typeface="Helvetica" pitchFamily="2" charset="0"/>
              </a:rPr>
              <a:t>Simplemente continúa invitándonos a dejar ir las conductas que son autodestructivas y a regresar a su amor. Siempre que hay algo para corregir nos indica que, si cambiamos, disfrutaremos de un completo perdón, La única confrontación que conduce a la corrección es aceptar al que tratamos de ayudar tal y como es.</a:t>
            </a:r>
          </a:p>
          <a:p>
            <a:pPr algn="just"/>
            <a:endParaRPr lang="es-ES_tradnl" sz="1900" dirty="0">
              <a:effectLst/>
              <a:latin typeface="Helvetica" pitchFamily="2" charset="0"/>
            </a:endParaRPr>
          </a:p>
          <a:p>
            <a:pPr algn="just"/>
            <a:endParaRPr lang="es-ES_tradnl" sz="1700" dirty="0">
              <a:effectLst/>
              <a:latin typeface="Helvetica" pitchFamily="2" charset="0"/>
            </a:endParaRPr>
          </a:p>
          <a:p>
            <a:pPr algn="just"/>
            <a:endParaRPr lang="es-ES_tradnl" sz="1700" dirty="0">
              <a:latin typeface="Helvetica" pitchFamily="2" charset="0"/>
            </a:endParaRPr>
          </a:p>
        </p:txBody>
      </p:sp>
      <p:sp>
        <p:nvSpPr>
          <p:cNvPr id="7" name="AutoShape 2" descr="Sirve este imagen? Me hace pensar en el ancho de la mano, como dice el pasaje">
            <a:extLst>
              <a:ext uri="{FF2B5EF4-FFF2-40B4-BE49-F238E27FC236}">
                <a16:creationId xmlns=""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 xmlns:a16="http://schemas.microsoft.com/office/drawing/2014/main" id="{2075D455-D576-2AA4-E475-A23CB58DE6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67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E750DC3C-BC0C-46D7-8CA7-6AF2346DD297}"/>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 xmlns:a16="http://schemas.microsoft.com/office/drawing/2014/main" id="{8CD27126-BFBD-4375-91F5-200D3AB82D30}"/>
              </a:ext>
            </a:extLst>
          </p:cNvPr>
          <p:cNvSpPr/>
          <p:nvPr/>
        </p:nvSpPr>
        <p:spPr>
          <a:xfrm>
            <a:off x="177800" y="152400"/>
            <a:ext cx="8269516" cy="7125027"/>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a:t>
            </a:r>
          </a:p>
          <a:p>
            <a:pPr>
              <a:spcBef>
                <a:spcPts val="600"/>
              </a:spcBef>
            </a:pPr>
            <a:r>
              <a:rPr lang="pt-PT" sz="2800" dirty="0"/>
              <a:t>                       contemplativa.     	21 </a:t>
            </a:r>
            <a:r>
              <a:rPr lang="pt-PT" sz="2800" dirty="0" err="1"/>
              <a:t>noviembre</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spcBef>
                <a:spcPts val="600"/>
              </a:spcBef>
            </a:pPr>
            <a:r>
              <a:rPr lang="es-AR" sz="2200" i="1" dirty="0">
                <a:latin typeface="Calibri Light" panose="020F0302020204030204" pitchFamily="34" charset="0"/>
                <a:cs typeface="Calibri Light" panose="020F0302020204030204" pitchFamily="34" charset="0"/>
              </a:rPr>
              <a:t>Tomas Keating</a:t>
            </a:r>
          </a:p>
          <a:p>
            <a:pPr algn="just"/>
            <a:endParaRPr lang="es-AR" dirty="0">
              <a:latin typeface="Helvetica" pitchFamily="2" charset="0"/>
              <a:cs typeface="Calibri Light" panose="020F0302020204030204" pitchFamily="34" charset="0"/>
            </a:endParaRPr>
          </a:p>
          <a:p>
            <a:pPr algn="just"/>
            <a:r>
              <a:rPr lang="en-US" dirty="0" err="1">
                <a:effectLst/>
                <a:latin typeface="Helvetica" pitchFamily="2" charset="0"/>
              </a:rPr>
              <a:t>Somente</a:t>
            </a:r>
            <a:r>
              <a:rPr lang="en-US" dirty="0">
                <a:effectLst/>
                <a:latin typeface="Helvetica" pitchFamily="2" charset="0"/>
              </a:rPr>
              <a:t> o amor </a:t>
            </a:r>
            <a:r>
              <a:rPr lang="en-US" dirty="0" err="1">
                <a:effectLst/>
                <a:latin typeface="Helvetica" pitchFamily="2" charset="0"/>
              </a:rPr>
              <a:t>pode</a:t>
            </a:r>
            <a:r>
              <a:rPr lang="en-US" dirty="0">
                <a:effectLst/>
                <a:latin typeface="Helvetica" pitchFamily="2" charset="0"/>
              </a:rPr>
              <a:t> mudar as </a:t>
            </a:r>
            <a:r>
              <a:rPr lang="en-US" dirty="0" err="1">
                <a:effectLst/>
                <a:latin typeface="Helvetica" pitchFamily="2" charset="0"/>
              </a:rPr>
              <a:t>pessoas</a:t>
            </a:r>
            <a:r>
              <a:rPr lang="en-US" dirty="0">
                <a:effectLst/>
                <a:latin typeface="Helvetica" pitchFamily="2" charset="0"/>
              </a:rPr>
              <a:t>. Este </a:t>
            </a:r>
            <a:r>
              <a:rPr lang="en-US" dirty="0" err="1">
                <a:effectLst/>
                <a:latin typeface="Helvetica" pitchFamily="2" charset="0"/>
              </a:rPr>
              <a:t>é</a:t>
            </a:r>
            <a:r>
              <a:rPr lang="en-US" dirty="0">
                <a:effectLst/>
                <a:latin typeface="Helvetica" pitchFamily="2" charset="0"/>
              </a:rPr>
              <a:t> o </a:t>
            </a:r>
            <a:r>
              <a:rPr lang="en-US" dirty="0" err="1">
                <a:effectLst/>
                <a:latin typeface="Helvetica" pitchFamily="2" charset="0"/>
              </a:rPr>
              <a:t>grande</a:t>
            </a:r>
            <a:r>
              <a:rPr lang="en-US" dirty="0">
                <a:latin typeface="Helvetica" pitchFamily="2" charset="0"/>
              </a:rPr>
              <a:t> </a:t>
            </a:r>
            <a:r>
              <a:rPr lang="en-US" dirty="0" err="1">
                <a:effectLst/>
                <a:latin typeface="Helvetica" pitchFamily="2" charset="0"/>
              </a:rPr>
              <a:t>desafio</a:t>
            </a:r>
            <a:r>
              <a:rPr lang="en-US" dirty="0">
                <a:effectLst/>
                <a:latin typeface="Helvetica" pitchFamily="2" charset="0"/>
              </a:rPr>
              <a:t> a que </a:t>
            </a:r>
            <a:r>
              <a:rPr lang="en-US" dirty="0" err="1">
                <a:effectLst/>
                <a:latin typeface="Helvetica" pitchFamily="2" charset="0"/>
              </a:rPr>
              <a:t>ninguém</a:t>
            </a:r>
            <a:r>
              <a:rPr lang="en-US" dirty="0">
                <a:effectLst/>
                <a:latin typeface="Helvetica" pitchFamily="2" charset="0"/>
              </a:rPr>
              <a:t> </a:t>
            </a:r>
            <a:r>
              <a:rPr lang="en-US" dirty="0" err="1">
                <a:effectLst/>
                <a:latin typeface="Helvetica" pitchFamily="2" charset="0"/>
              </a:rPr>
              <a:t>pode</a:t>
            </a:r>
            <a:r>
              <a:rPr lang="en-US" dirty="0">
                <a:effectLst/>
                <a:latin typeface="Helvetica" pitchFamily="2" charset="0"/>
              </a:rPr>
              <a:t> </a:t>
            </a:r>
            <a:r>
              <a:rPr lang="en-US" dirty="0" err="1">
                <a:effectLst/>
                <a:latin typeface="Helvetica" pitchFamily="2" charset="0"/>
              </a:rPr>
              <a:t>resistir</a:t>
            </a:r>
            <a:r>
              <a:rPr lang="en-US" dirty="0">
                <a:effectLst/>
                <a:latin typeface="Helvetica" pitchFamily="2" charset="0"/>
              </a:rPr>
              <a:t>. </a:t>
            </a:r>
            <a:r>
              <a:rPr lang="en-US" dirty="0" err="1">
                <a:effectLst/>
                <a:latin typeface="Helvetica" pitchFamily="2" charset="0"/>
              </a:rPr>
              <a:t>Ele</a:t>
            </a:r>
            <a:r>
              <a:rPr lang="en-US" dirty="0">
                <a:effectLst/>
                <a:latin typeface="Helvetica" pitchFamily="2" charset="0"/>
              </a:rPr>
              <a:t> </a:t>
            </a:r>
            <a:r>
              <a:rPr lang="en-US" dirty="0" err="1">
                <a:effectLst/>
                <a:latin typeface="Helvetica" pitchFamily="2" charset="0"/>
              </a:rPr>
              <a:t>oferece</a:t>
            </a:r>
            <a:r>
              <a:rPr lang="en-US" dirty="0">
                <a:effectLst/>
                <a:latin typeface="Helvetica" pitchFamily="2" charset="0"/>
              </a:rPr>
              <a:t> </a:t>
            </a:r>
            <a:r>
              <a:rPr lang="en-US" dirty="0" err="1">
                <a:effectLst/>
                <a:latin typeface="Helvetica" pitchFamily="2" charset="0"/>
              </a:rPr>
              <a:t>aos</a:t>
            </a:r>
            <a:r>
              <a:rPr lang="en-US" dirty="0">
                <a:effectLst/>
                <a:latin typeface="Helvetica" pitchFamily="2" charset="0"/>
              </a:rPr>
              <a:t> outros o </a:t>
            </a:r>
            <a:r>
              <a:rPr lang="en-US" dirty="0" err="1">
                <a:effectLst/>
                <a:latin typeface="Helvetica" pitchFamily="2" charset="0"/>
              </a:rPr>
              <a:t>espaço</a:t>
            </a:r>
            <a:r>
              <a:rPr lang="en-US" dirty="0">
                <a:effectLst/>
                <a:latin typeface="Helvetica" pitchFamily="2" charset="0"/>
              </a:rPr>
              <a:t> para mudar </a:t>
            </a:r>
            <a:r>
              <a:rPr lang="en-US" dirty="0" err="1">
                <a:effectLst/>
                <a:latin typeface="Helvetica" pitchFamily="2" charset="0"/>
              </a:rPr>
              <a:t>sem</a:t>
            </a:r>
            <a:r>
              <a:rPr lang="en-US" dirty="0">
                <a:effectLst/>
                <a:latin typeface="Helvetica" pitchFamily="2" charset="0"/>
              </a:rPr>
              <a:t> se </a:t>
            </a:r>
            <a:r>
              <a:rPr lang="en-US" dirty="0" err="1">
                <a:effectLst/>
                <a:latin typeface="Helvetica" pitchFamily="2" charset="0"/>
              </a:rPr>
              <a:t>importar</a:t>
            </a:r>
            <a:r>
              <a:rPr lang="en-US" dirty="0">
                <a:effectLst/>
                <a:latin typeface="Helvetica" pitchFamily="2" charset="0"/>
              </a:rPr>
              <a:t> com que </a:t>
            </a:r>
            <a:r>
              <a:rPr lang="en-US" dirty="0" err="1">
                <a:effectLst/>
                <a:latin typeface="Helvetica" pitchFamily="2" charset="0"/>
              </a:rPr>
              <a:t>eles</a:t>
            </a:r>
            <a:r>
              <a:rPr lang="en-US" dirty="0">
                <a:latin typeface="Helvetica" pitchFamily="2" charset="0"/>
              </a:rPr>
              <a:t> </a:t>
            </a:r>
            <a:r>
              <a:rPr lang="en-US" dirty="0">
                <a:effectLst/>
                <a:latin typeface="Helvetica" pitchFamily="2" charset="0"/>
              </a:rPr>
              <a:t>o </a:t>
            </a:r>
            <a:r>
              <a:rPr lang="en-US" dirty="0" err="1">
                <a:effectLst/>
                <a:latin typeface="Helvetica" pitchFamily="2" charset="0"/>
              </a:rPr>
              <a:t>façam</a:t>
            </a:r>
            <a:r>
              <a:rPr lang="en-US" dirty="0">
                <a:effectLst/>
                <a:latin typeface="Helvetica" pitchFamily="2" charset="0"/>
              </a:rPr>
              <a:t>. </a:t>
            </a:r>
            <a:r>
              <a:rPr lang="en-US" dirty="0" err="1">
                <a:effectLst/>
                <a:latin typeface="Helvetica" pitchFamily="2" charset="0"/>
              </a:rPr>
              <a:t>Nossos</a:t>
            </a:r>
            <a:r>
              <a:rPr lang="en-US" dirty="0">
                <a:effectLst/>
                <a:latin typeface="Helvetica" pitchFamily="2" charset="0"/>
              </a:rPr>
              <a:t> </a:t>
            </a:r>
            <a:r>
              <a:rPr lang="en-US" dirty="0" err="1">
                <a:effectLst/>
                <a:latin typeface="Helvetica" pitchFamily="2" charset="0"/>
              </a:rPr>
              <a:t>esforços</a:t>
            </a:r>
            <a:r>
              <a:rPr lang="en-US" dirty="0">
                <a:effectLst/>
                <a:latin typeface="Helvetica" pitchFamily="2" charset="0"/>
              </a:rPr>
              <a:t> mal </a:t>
            </a:r>
            <a:r>
              <a:rPr lang="en-US" dirty="0" err="1">
                <a:effectLst/>
                <a:latin typeface="Helvetica" pitchFamily="2" charset="0"/>
              </a:rPr>
              <a:t>concebidos</a:t>
            </a:r>
            <a:r>
              <a:rPr lang="en-US" dirty="0">
                <a:effectLst/>
                <a:latin typeface="Helvetica" pitchFamily="2" charset="0"/>
              </a:rPr>
              <a:t> </a:t>
            </a:r>
            <a:r>
              <a:rPr lang="en-US" dirty="0" err="1">
                <a:effectLst/>
                <a:latin typeface="Helvetica" pitchFamily="2" charset="0"/>
              </a:rPr>
              <a:t>não</a:t>
            </a:r>
            <a:r>
              <a:rPr lang="en-US" dirty="0">
                <a:effectLst/>
                <a:latin typeface="Helvetica" pitchFamily="2" charset="0"/>
              </a:rPr>
              <a:t> </a:t>
            </a:r>
            <a:r>
              <a:rPr lang="en-US" dirty="0" err="1">
                <a:effectLst/>
                <a:latin typeface="Helvetica" pitchFamily="2" charset="0"/>
              </a:rPr>
              <a:t>darão</a:t>
            </a:r>
            <a:r>
              <a:rPr lang="en-US" dirty="0">
                <a:effectLst/>
                <a:latin typeface="Helvetica" pitchFamily="2" charset="0"/>
              </a:rPr>
              <a:t> </a:t>
            </a:r>
            <a:r>
              <a:rPr lang="en-US" dirty="0" err="1">
                <a:effectLst/>
                <a:latin typeface="Helvetica" pitchFamily="2" charset="0"/>
              </a:rPr>
              <a:t>nenhum</a:t>
            </a:r>
            <a:r>
              <a:rPr lang="en-US" dirty="0">
                <a:latin typeface="Helvetica" pitchFamily="2" charset="0"/>
              </a:rPr>
              <a:t> </a:t>
            </a:r>
            <a:r>
              <a:rPr lang="en-US" dirty="0" err="1">
                <a:effectLst/>
                <a:latin typeface="Helvetica" pitchFamily="2" charset="0"/>
              </a:rPr>
              <a:t>resultado</a:t>
            </a:r>
            <a:r>
              <a:rPr lang="en-US" dirty="0">
                <a:effectLst/>
                <a:latin typeface="Helvetica" pitchFamily="2" charset="0"/>
              </a:rPr>
              <a:t>, </a:t>
            </a:r>
            <a:r>
              <a:rPr lang="en-US" dirty="0" err="1">
                <a:effectLst/>
                <a:latin typeface="Helvetica" pitchFamily="2" charset="0"/>
              </a:rPr>
              <a:t>especialmente</a:t>
            </a:r>
            <a:r>
              <a:rPr lang="en-US" dirty="0">
                <a:effectLst/>
                <a:latin typeface="Helvetica" pitchFamily="2" charset="0"/>
              </a:rPr>
              <a:t> se </a:t>
            </a:r>
            <a:r>
              <a:rPr lang="en-US" dirty="0" err="1">
                <a:effectLst/>
                <a:latin typeface="Helvetica" pitchFamily="2" charset="0"/>
              </a:rPr>
              <a:t>brotam</a:t>
            </a:r>
            <a:r>
              <a:rPr lang="en-US" dirty="0">
                <a:effectLst/>
                <a:latin typeface="Helvetica" pitchFamily="2" charset="0"/>
              </a:rPr>
              <a:t> </a:t>
            </a:r>
            <a:r>
              <a:rPr lang="en-US" dirty="0" err="1">
                <a:effectLst/>
                <a:latin typeface="Helvetica" pitchFamily="2" charset="0"/>
              </a:rPr>
              <a:t>quando</a:t>
            </a:r>
            <a:r>
              <a:rPr lang="en-US" dirty="0">
                <a:effectLst/>
                <a:latin typeface="Helvetica" pitchFamily="2" charset="0"/>
              </a:rPr>
              <a:t> </a:t>
            </a:r>
            <a:r>
              <a:rPr lang="en-US" dirty="0" err="1">
                <a:effectLst/>
                <a:latin typeface="Helvetica" pitchFamily="2" charset="0"/>
              </a:rPr>
              <a:t>nos</a:t>
            </a:r>
            <a:r>
              <a:rPr lang="en-US" dirty="0">
                <a:latin typeface="Helvetica" pitchFamily="2" charset="0"/>
              </a:rPr>
              <a:t> </a:t>
            </a:r>
            <a:r>
              <a:rPr lang="en-US" dirty="0">
                <a:effectLst/>
                <a:latin typeface="Helvetica" pitchFamily="2" charset="0"/>
              </a:rPr>
              <a:t>sentimos </a:t>
            </a:r>
            <a:r>
              <a:rPr lang="en-US" dirty="0" err="1">
                <a:effectLst/>
                <a:latin typeface="Helvetica" pitchFamily="2" charset="0"/>
              </a:rPr>
              <a:t>pessoalmente</a:t>
            </a:r>
            <a:r>
              <a:rPr lang="en-US" dirty="0">
                <a:effectLst/>
                <a:latin typeface="Helvetica" pitchFamily="2" charset="0"/>
              </a:rPr>
              <a:t> </a:t>
            </a:r>
            <a:r>
              <a:rPr lang="en-US" dirty="0" err="1">
                <a:effectLst/>
                <a:latin typeface="Helvetica" pitchFamily="2" charset="0"/>
              </a:rPr>
              <a:t>incomodados</a:t>
            </a:r>
            <a:r>
              <a:rPr lang="en-US" dirty="0">
                <a:effectLst/>
                <a:latin typeface="Helvetica" pitchFamily="2" charset="0"/>
              </a:rPr>
              <a:t>, </a:t>
            </a:r>
            <a:r>
              <a:rPr lang="en-US" dirty="0" err="1">
                <a:effectLst/>
                <a:latin typeface="Helvetica" pitchFamily="2" charset="0"/>
              </a:rPr>
              <a:t>ou</a:t>
            </a:r>
            <a:r>
              <a:rPr lang="en-US" dirty="0">
                <a:effectLst/>
                <a:latin typeface="Helvetica" pitchFamily="2" charset="0"/>
              </a:rPr>
              <a:t> </a:t>
            </a:r>
            <a:r>
              <a:rPr lang="en-US" dirty="0" err="1">
                <a:effectLst/>
                <a:latin typeface="Helvetica" pitchFamily="2" charset="0"/>
              </a:rPr>
              <a:t>quando</a:t>
            </a:r>
            <a:r>
              <a:rPr lang="en-US" dirty="0">
                <a:effectLst/>
                <a:latin typeface="Helvetica" pitchFamily="2" charset="0"/>
              </a:rPr>
              <a:t> o </a:t>
            </a:r>
            <a:r>
              <a:rPr lang="en-US" dirty="0" err="1">
                <a:effectLst/>
                <a:latin typeface="Helvetica" pitchFamily="2" charset="0"/>
              </a:rPr>
              <a:t>comportamento</a:t>
            </a:r>
            <a:r>
              <a:rPr lang="en-US" dirty="0">
                <a:latin typeface="Helvetica" pitchFamily="2" charset="0"/>
              </a:rPr>
              <a:t> </a:t>
            </a:r>
            <a:r>
              <a:rPr lang="en-US" dirty="0">
                <a:effectLst/>
                <a:latin typeface="Helvetica" pitchFamily="2" charset="0"/>
              </a:rPr>
              <a:t>de outros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envergonhe</a:t>
            </a:r>
            <a:r>
              <a:rPr lang="en-US" dirty="0">
                <a:effectLst/>
                <a:latin typeface="Helvetica" pitchFamily="2" charset="0"/>
              </a:rPr>
              <a:t>. </a:t>
            </a:r>
            <a:r>
              <a:rPr lang="en-US" dirty="0" err="1">
                <a:effectLst/>
                <a:latin typeface="Helvetica" pitchFamily="2" charset="0"/>
              </a:rPr>
              <a:t>Os</a:t>
            </a:r>
            <a:r>
              <a:rPr lang="en-US" dirty="0">
                <a:effectLst/>
                <a:latin typeface="Helvetica" pitchFamily="2" charset="0"/>
              </a:rPr>
              <a:t> </a:t>
            </a:r>
            <a:r>
              <a:rPr lang="en-US" dirty="0" err="1">
                <a:effectLst/>
                <a:latin typeface="Helvetica" pitchFamily="2" charset="0"/>
              </a:rPr>
              <a:t>agressores</a:t>
            </a:r>
            <a:r>
              <a:rPr lang="en-US" dirty="0">
                <a:latin typeface="Helvetica" pitchFamily="2" charset="0"/>
              </a:rPr>
              <a:t> </a:t>
            </a:r>
            <a:r>
              <a:rPr lang="en-US" dirty="0" err="1">
                <a:effectLst/>
                <a:latin typeface="Helvetica" pitchFamily="2" charset="0"/>
              </a:rPr>
              <a:t>perceberão</a:t>
            </a:r>
            <a:r>
              <a:rPr lang="en-US" dirty="0">
                <a:effectLst/>
                <a:latin typeface="Helvetica" pitchFamily="2" charset="0"/>
              </a:rPr>
              <a:t> que a </a:t>
            </a:r>
            <a:r>
              <a:rPr lang="en-US" dirty="0" err="1">
                <a:effectLst/>
                <a:latin typeface="Helvetica" pitchFamily="2" charset="0"/>
              </a:rPr>
              <a:t>confrontação</a:t>
            </a:r>
            <a:r>
              <a:rPr lang="en-US" dirty="0">
                <a:effectLst/>
                <a:latin typeface="Helvetica" pitchFamily="2" charset="0"/>
              </a:rPr>
              <a:t> </a:t>
            </a:r>
            <a:r>
              <a:rPr lang="en-US" dirty="0" err="1">
                <a:effectLst/>
                <a:latin typeface="Helvetica" pitchFamily="2" charset="0"/>
              </a:rPr>
              <a:t>não</a:t>
            </a:r>
            <a:r>
              <a:rPr lang="en-US" dirty="0">
                <a:effectLst/>
                <a:latin typeface="Helvetica" pitchFamily="2" charset="0"/>
              </a:rPr>
              <a:t> </a:t>
            </a:r>
            <a:r>
              <a:rPr lang="en-US" dirty="0" err="1">
                <a:effectLst/>
                <a:latin typeface="Helvetica" pitchFamily="2" charset="0"/>
              </a:rPr>
              <a:t>provém</a:t>
            </a:r>
            <a:r>
              <a:rPr lang="en-US" dirty="0">
                <a:effectLst/>
                <a:latin typeface="Helvetica" pitchFamily="2" charset="0"/>
              </a:rPr>
              <a:t> de </a:t>
            </a:r>
            <a:r>
              <a:rPr lang="en-US" dirty="0" err="1">
                <a:effectLst/>
                <a:latin typeface="Helvetica" pitchFamily="2" charset="0"/>
              </a:rPr>
              <a:t>uma</a:t>
            </a:r>
            <a:r>
              <a:rPr lang="en-US" dirty="0">
                <a:effectLst/>
                <a:latin typeface="Helvetica" pitchFamily="2" charset="0"/>
              </a:rPr>
              <a:t> </a:t>
            </a:r>
            <a:r>
              <a:rPr lang="en-US" dirty="0" err="1">
                <a:effectLst/>
                <a:latin typeface="Helvetica" pitchFamily="2" charset="0"/>
              </a:rPr>
              <a:t>preocupação</a:t>
            </a:r>
            <a:r>
              <a:rPr lang="en-US" dirty="0">
                <a:latin typeface="Helvetica" pitchFamily="2" charset="0"/>
              </a:rPr>
              <a:t> </a:t>
            </a:r>
            <a:r>
              <a:rPr lang="en-US" dirty="0" err="1">
                <a:effectLst/>
                <a:latin typeface="Helvetica" pitchFamily="2" charset="0"/>
              </a:rPr>
              <a:t>genuína</a:t>
            </a:r>
            <a:r>
              <a:rPr lang="en-US" dirty="0">
                <a:effectLst/>
                <a:latin typeface="Helvetica" pitchFamily="2" charset="0"/>
              </a:rPr>
              <a:t> </a:t>
            </a:r>
            <a:r>
              <a:rPr lang="en-US" dirty="0" err="1">
                <a:effectLst/>
                <a:latin typeface="Helvetica" pitchFamily="2" charset="0"/>
              </a:rPr>
              <a:t>por</a:t>
            </a:r>
            <a:r>
              <a:rPr lang="en-US" dirty="0">
                <a:effectLst/>
                <a:latin typeface="Helvetica" pitchFamily="2" charset="0"/>
              </a:rPr>
              <a:t> </a:t>
            </a:r>
            <a:r>
              <a:rPr lang="en-US" dirty="0" err="1">
                <a:effectLst/>
                <a:latin typeface="Helvetica" pitchFamily="2" charset="0"/>
              </a:rPr>
              <a:t>eles</a:t>
            </a:r>
            <a:r>
              <a:rPr lang="en-US" dirty="0">
                <a:effectLst/>
                <a:latin typeface="Helvetica" pitchFamily="2" charset="0"/>
              </a:rPr>
              <a:t> e se </a:t>
            </a:r>
            <a:r>
              <a:rPr lang="en-US" dirty="0" err="1">
                <a:effectLst/>
                <a:latin typeface="Helvetica" pitchFamily="2" charset="0"/>
              </a:rPr>
              <a:t>colocarão</a:t>
            </a:r>
            <a:r>
              <a:rPr lang="en-US" dirty="0">
                <a:effectLst/>
                <a:latin typeface="Helvetica" pitchFamily="2" charset="0"/>
              </a:rPr>
              <a:t> </a:t>
            </a:r>
            <a:r>
              <a:rPr lang="en-US" dirty="0" err="1">
                <a:effectLst/>
                <a:latin typeface="Helvetica" pitchFamily="2" charset="0"/>
              </a:rPr>
              <a:t>na</a:t>
            </a:r>
            <a:r>
              <a:rPr lang="en-US" dirty="0">
                <a:effectLst/>
                <a:latin typeface="Helvetica" pitchFamily="2" charset="0"/>
              </a:rPr>
              <a:t> </a:t>
            </a:r>
            <a:r>
              <a:rPr lang="en-US" dirty="0" err="1">
                <a:effectLst/>
                <a:latin typeface="Helvetica" pitchFamily="2" charset="0"/>
              </a:rPr>
              <a:t>defensiva</a:t>
            </a:r>
            <a:r>
              <a:rPr lang="en-US" dirty="0">
                <a:effectLst/>
                <a:latin typeface="Helvetica" pitchFamily="2" charset="0"/>
              </a:rPr>
              <a:t>. </a:t>
            </a:r>
            <a:r>
              <a:rPr lang="en-US" dirty="0" err="1">
                <a:effectLst/>
                <a:latin typeface="Helvetica" pitchFamily="2" charset="0"/>
              </a:rPr>
              <a:t>Ao</a:t>
            </a:r>
            <a:r>
              <a:rPr lang="en-US" dirty="0">
                <a:effectLst/>
                <a:latin typeface="Helvetica" pitchFamily="2" charset="0"/>
              </a:rPr>
              <a:t> </a:t>
            </a:r>
            <a:r>
              <a:rPr lang="en-US" dirty="0" err="1">
                <a:effectLst/>
                <a:latin typeface="Helvetica" pitchFamily="2" charset="0"/>
              </a:rPr>
              <a:t>demonstrar</a:t>
            </a:r>
            <a:r>
              <a:rPr lang="en-US" dirty="0">
                <a:effectLst/>
                <a:latin typeface="Helvetica" pitchFamily="2" charset="0"/>
              </a:rPr>
              <a:t> amor </a:t>
            </a:r>
            <a:r>
              <a:rPr lang="en-US" dirty="0" err="1">
                <a:effectLst/>
                <a:latin typeface="Helvetica" pitchFamily="2" charset="0"/>
              </a:rPr>
              <a:t>sem</a:t>
            </a:r>
            <a:r>
              <a:rPr lang="en-US" dirty="0">
                <a:effectLst/>
                <a:latin typeface="Helvetica" pitchFamily="2" charset="0"/>
              </a:rPr>
              <a:t>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importar</a:t>
            </a:r>
            <a:r>
              <a:rPr lang="en-US" dirty="0">
                <a:effectLst/>
                <a:latin typeface="Helvetica" pitchFamily="2" charset="0"/>
              </a:rPr>
              <a:t> com o </a:t>
            </a:r>
            <a:r>
              <a:rPr lang="en-US" dirty="0" err="1">
                <a:effectLst/>
                <a:latin typeface="Helvetica" pitchFamily="2" charset="0"/>
              </a:rPr>
              <a:t>resultado</a:t>
            </a:r>
            <a:r>
              <a:rPr lang="en-US" dirty="0">
                <a:effectLst/>
                <a:latin typeface="Helvetica" pitchFamily="2" charset="0"/>
              </a:rPr>
              <a:t>, </a:t>
            </a:r>
            <a:r>
              <a:rPr lang="en-US" dirty="0" err="1">
                <a:effectLst/>
                <a:latin typeface="Helvetica" pitchFamily="2" charset="0"/>
              </a:rPr>
              <a:t>oferecemos</a:t>
            </a:r>
            <a:r>
              <a:rPr lang="en-US" dirty="0">
                <a:effectLst/>
                <a:latin typeface="Helvetica" pitchFamily="2" charset="0"/>
              </a:rPr>
              <a:t> a </a:t>
            </a:r>
            <a:r>
              <a:rPr lang="en-US" dirty="0" err="1">
                <a:effectLst/>
                <a:latin typeface="Helvetica" pitchFamily="2" charset="0"/>
              </a:rPr>
              <a:t>eles</a:t>
            </a:r>
            <a:r>
              <a:rPr lang="en-US" dirty="0">
                <a:effectLst/>
                <a:latin typeface="Helvetica" pitchFamily="2" charset="0"/>
              </a:rPr>
              <a:t> um </a:t>
            </a:r>
            <a:r>
              <a:rPr lang="en-US" dirty="0" err="1">
                <a:effectLst/>
                <a:latin typeface="Helvetica" pitchFamily="2" charset="0"/>
              </a:rPr>
              <a:t>ambiente</a:t>
            </a:r>
            <a:r>
              <a:rPr lang="en-US" dirty="0">
                <a:effectLst/>
                <a:latin typeface="Helvetica" pitchFamily="2" charset="0"/>
              </a:rPr>
              <a:t> </a:t>
            </a:r>
            <a:r>
              <a:rPr lang="en-US" dirty="0" err="1">
                <a:effectLst/>
                <a:latin typeface="Helvetica" pitchFamily="2" charset="0"/>
              </a:rPr>
              <a:t>em</a:t>
            </a:r>
            <a:r>
              <a:rPr lang="en-US" dirty="0">
                <a:effectLst/>
                <a:latin typeface="Helvetica" pitchFamily="2" charset="0"/>
              </a:rPr>
              <a:t> que </a:t>
            </a:r>
            <a:r>
              <a:rPr lang="en-US" dirty="0" err="1">
                <a:effectLst/>
                <a:latin typeface="Helvetica" pitchFamily="2" charset="0"/>
              </a:rPr>
              <a:t>possam</a:t>
            </a:r>
            <a:r>
              <a:rPr lang="en-US" dirty="0">
                <a:effectLst/>
                <a:latin typeface="Helvetica" pitchFamily="2" charset="0"/>
              </a:rPr>
              <a:t> </a:t>
            </a:r>
            <a:r>
              <a:rPr lang="en-US" dirty="0" err="1">
                <a:effectLst/>
                <a:latin typeface="Helvetica" pitchFamily="2" charset="0"/>
              </a:rPr>
              <a:t>experimentar</a:t>
            </a:r>
            <a:r>
              <a:rPr lang="en-US" dirty="0">
                <a:latin typeface="Helvetica" pitchFamily="2" charset="0"/>
              </a:rPr>
              <a:t> </a:t>
            </a:r>
            <a:r>
              <a:rPr lang="en-US" dirty="0">
                <a:effectLst/>
                <a:latin typeface="Helvetica" pitchFamily="2" charset="0"/>
              </a:rPr>
              <a:t>a </a:t>
            </a:r>
            <a:r>
              <a:rPr lang="en-US" dirty="0" err="1">
                <a:effectLst/>
                <a:latin typeface="Helvetica" pitchFamily="2" charset="0"/>
              </a:rPr>
              <a:t>possibilidade</a:t>
            </a:r>
            <a:r>
              <a:rPr lang="en-US" dirty="0">
                <a:effectLst/>
                <a:latin typeface="Helvetica" pitchFamily="2" charset="0"/>
              </a:rPr>
              <a:t> de mudar. </a:t>
            </a:r>
            <a:r>
              <a:rPr lang="en-US" dirty="0" err="1">
                <a:effectLst/>
                <a:latin typeface="Helvetica" pitchFamily="2" charset="0"/>
              </a:rPr>
              <a:t>Isto</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t>
            </a:r>
            <a:r>
              <a:rPr lang="en-US" dirty="0" err="1">
                <a:effectLst/>
                <a:latin typeface="Helvetica" pitchFamily="2" charset="0"/>
              </a:rPr>
              <a:t>imitar</a:t>
            </a:r>
            <a:r>
              <a:rPr lang="en-US" dirty="0">
                <a:effectLst/>
                <a:latin typeface="Helvetica" pitchFamily="2" charset="0"/>
              </a:rPr>
              <a:t> a </a:t>
            </a:r>
            <a:r>
              <a:rPr lang="en-US" dirty="0" err="1">
                <a:effectLst/>
                <a:latin typeface="Helvetica" pitchFamily="2" charset="0"/>
              </a:rPr>
              <a:t>compaixão</a:t>
            </a:r>
            <a:r>
              <a:rPr lang="en-US" dirty="0">
                <a:latin typeface="Helvetica" pitchFamily="2" charset="0"/>
              </a:rPr>
              <a:t> </a:t>
            </a:r>
            <a:r>
              <a:rPr lang="en-US" dirty="0">
                <a:effectLst/>
                <a:latin typeface="Helvetica" pitchFamily="2" charset="0"/>
              </a:rPr>
              <a:t>que Deus </a:t>
            </a:r>
            <a:r>
              <a:rPr lang="en-US" dirty="0" err="1">
                <a:effectLst/>
                <a:latin typeface="Helvetica" pitchFamily="2" charset="0"/>
              </a:rPr>
              <a:t>tem</a:t>
            </a:r>
            <a:r>
              <a:rPr lang="en-US" dirty="0">
                <a:effectLst/>
                <a:latin typeface="Helvetica" pitchFamily="2" charset="0"/>
              </a:rPr>
              <a:t> </a:t>
            </a:r>
            <a:r>
              <a:rPr lang="en-US" dirty="0" err="1">
                <a:effectLst/>
                <a:latin typeface="Helvetica" pitchFamily="2" charset="0"/>
              </a:rPr>
              <a:t>por</a:t>
            </a:r>
            <a:r>
              <a:rPr lang="en-US" dirty="0">
                <a:effectLst/>
                <a:latin typeface="Helvetica" pitchFamily="2" charset="0"/>
              </a:rPr>
              <a:t> </a:t>
            </a:r>
            <a:r>
              <a:rPr lang="en-US" dirty="0" err="1">
                <a:effectLst/>
                <a:latin typeface="Helvetica" pitchFamily="2" charset="0"/>
              </a:rPr>
              <a:t>nós</a:t>
            </a:r>
            <a:r>
              <a:rPr lang="en-US" dirty="0">
                <a:effectLst/>
                <a:latin typeface="Helvetica" pitchFamily="2" charset="0"/>
              </a:rPr>
              <a:t>. </a:t>
            </a:r>
            <a:r>
              <a:rPr lang="en-US" dirty="0" err="1">
                <a:effectLst/>
                <a:latin typeface="Helvetica" pitchFamily="2" charset="0"/>
              </a:rPr>
              <a:t>Constantemente</a:t>
            </a:r>
            <a:r>
              <a:rPr lang="en-US" dirty="0">
                <a:effectLst/>
                <a:latin typeface="Helvetica" pitchFamily="2" charset="0"/>
              </a:rPr>
              <a:t> </a:t>
            </a:r>
            <a:r>
              <a:rPr lang="en-US" dirty="0" err="1">
                <a:effectLst/>
                <a:latin typeface="Helvetica" pitchFamily="2" charset="0"/>
              </a:rPr>
              <a:t>Ele</a:t>
            </a:r>
            <a:r>
              <a:rPr lang="en-US" dirty="0">
                <a:latin typeface="Helvetica" pitchFamily="2" charset="0"/>
              </a:rPr>
              <a:t> </a:t>
            </a:r>
            <a:r>
              <a:rPr lang="en-US" dirty="0" err="1">
                <a:effectLst/>
                <a:latin typeface="Helvetica" pitchFamily="2" charset="0"/>
              </a:rPr>
              <a:t>procura</a:t>
            </a:r>
            <a:r>
              <a:rPr lang="en-US" dirty="0">
                <a:effectLst/>
                <a:latin typeface="Helvetica" pitchFamily="2" charset="0"/>
              </a:rPr>
              <a:t>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corrigir</a:t>
            </a:r>
            <a:r>
              <a:rPr lang="en-US" dirty="0">
                <a:effectLst/>
                <a:latin typeface="Helvetica" pitchFamily="2" charset="0"/>
              </a:rPr>
              <a:t>, mas </a:t>
            </a:r>
            <a:r>
              <a:rPr lang="en-US" dirty="0" err="1">
                <a:effectLst/>
                <a:latin typeface="Helvetica" pitchFamily="2" charset="0"/>
              </a:rPr>
              <a:t>nunca</a:t>
            </a:r>
            <a:r>
              <a:rPr lang="en-US" dirty="0">
                <a:effectLst/>
                <a:latin typeface="Helvetica" pitchFamily="2" charset="0"/>
              </a:rPr>
              <a:t> com </a:t>
            </a:r>
            <a:r>
              <a:rPr lang="en-US" dirty="0" err="1">
                <a:effectLst/>
                <a:latin typeface="Helvetica" pitchFamily="2" charset="0"/>
              </a:rPr>
              <a:t>ressentimento</a:t>
            </a:r>
            <a:r>
              <a:rPr lang="en-US" dirty="0">
                <a:effectLst/>
                <a:latin typeface="Helvetica" pitchFamily="2" charset="0"/>
              </a:rPr>
              <a:t>. </a:t>
            </a:r>
          </a:p>
          <a:p>
            <a:pPr algn="just"/>
            <a:endParaRPr lang="en-US" dirty="0">
              <a:latin typeface="Helvetica" pitchFamily="2" charset="0"/>
            </a:endParaRPr>
          </a:p>
          <a:p>
            <a:pPr algn="just"/>
            <a:r>
              <a:rPr lang="en-US" dirty="0" err="1">
                <a:effectLst/>
                <a:latin typeface="Helvetica" pitchFamily="2" charset="0"/>
              </a:rPr>
              <a:t>Simplesmente</a:t>
            </a:r>
            <a:r>
              <a:rPr lang="en-US" dirty="0">
                <a:latin typeface="Helvetica" pitchFamily="2" charset="0"/>
              </a:rPr>
              <a:t> </a:t>
            </a:r>
            <a:r>
              <a:rPr lang="en-US" dirty="0">
                <a:effectLst/>
                <a:latin typeface="Helvetica" pitchFamily="2" charset="0"/>
              </a:rPr>
              <a:t>continua </a:t>
            </a:r>
            <a:r>
              <a:rPr lang="en-US" dirty="0" err="1">
                <a:effectLst/>
                <a:latin typeface="Helvetica" pitchFamily="2" charset="0"/>
              </a:rPr>
              <a:t>convidando-nos</a:t>
            </a:r>
            <a:r>
              <a:rPr lang="en-US" dirty="0">
                <a:effectLst/>
                <a:latin typeface="Helvetica" pitchFamily="2" charset="0"/>
              </a:rPr>
              <a:t> a </a:t>
            </a:r>
            <a:r>
              <a:rPr lang="en-US" dirty="0" err="1">
                <a:effectLst/>
                <a:latin typeface="Helvetica" pitchFamily="2" charset="0"/>
              </a:rPr>
              <a:t>abandonar</a:t>
            </a:r>
            <a:r>
              <a:rPr lang="en-US" dirty="0">
                <a:effectLst/>
                <a:latin typeface="Helvetica" pitchFamily="2" charset="0"/>
              </a:rPr>
              <a:t> as </a:t>
            </a:r>
            <a:r>
              <a:rPr lang="en-US" dirty="0" err="1">
                <a:effectLst/>
                <a:latin typeface="Helvetica" pitchFamily="2" charset="0"/>
              </a:rPr>
              <a:t>condutas</a:t>
            </a:r>
            <a:r>
              <a:rPr lang="en-US" dirty="0">
                <a:latin typeface="Helvetica" pitchFamily="2" charset="0"/>
              </a:rPr>
              <a:t> </a:t>
            </a:r>
            <a:r>
              <a:rPr lang="en-US" dirty="0">
                <a:effectLst/>
                <a:latin typeface="Helvetica" pitchFamily="2" charset="0"/>
              </a:rPr>
              <a:t>que </a:t>
            </a:r>
            <a:r>
              <a:rPr lang="en-US" dirty="0" err="1">
                <a:effectLst/>
                <a:latin typeface="Helvetica" pitchFamily="2" charset="0"/>
              </a:rPr>
              <a:t>são</a:t>
            </a:r>
            <a:r>
              <a:rPr lang="en-US" dirty="0">
                <a:latin typeface="Helvetica" pitchFamily="2" charset="0"/>
              </a:rPr>
              <a:t> </a:t>
            </a:r>
            <a:r>
              <a:rPr lang="en-US" dirty="0" err="1">
                <a:effectLst/>
                <a:latin typeface="Helvetica" pitchFamily="2" charset="0"/>
              </a:rPr>
              <a:t>autodestrutivas</a:t>
            </a:r>
            <a:r>
              <a:rPr lang="en-US" dirty="0">
                <a:effectLst/>
                <a:latin typeface="Helvetica" pitchFamily="2" charset="0"/>
              </a:rPr>
              <a:t> e a </a:t>
            </a:r>
            <a:r>
              <a:rPr lang="en-US" dirty="0" err="1">
                <a:effectLst/>
                <a:latin typeface="Helvetica" pitchFamily="2" charset="0"/>
              </a:rPr>
              <a:t>voltar</a:t>
            </a:r>
            <a:r>
              <a:rPr lang="en-US" dirty="0">
                <a:effectLst/>
                <a:latin typeface="Helvetica" pitchFamily="2" charset="0"/>
              </a:rPr>
              <a:t> para </a:t>
            </a:r>
            <a:r>
              <a:rPr lang="en-US" dirty="0" err="1">
                <a:effectLst/>
                <a:latin typeface="Helvetica" pitchFamily="2" charset="0"/>
              </a:rPr>
              <a:t>seu</a:t>
            </a:r>
            <a:r>
              <a:rPr lang="en-US" dirty="0">
                <a:effectLst/>
                <a:latin typeface="Helvetica" pitchFamily="2" charset="0"/>
              </a:rPr>
              <a:t> amor. Sempre que </a:t>
            </a:r>
            <a:r>
              <a:rPr lang="en-US" dirty="0" err="1">
                <a:effectLst/>
                <a:latin typeface="Helvetica" pitchFamily="2" charset="0"/>
              </a:rPr>
              <a:t>existe</a:t>
            </a:r>
            <a:r>
              <a:rPr lang="en-US" dirty="0">
                <a:effectLst/>
                <a:latin typeface="Helvetica" pitchFamily="2" charset="0"/>
              </a:rPr>
              <a:t> </a:t>
            </a:r>
            <a:r>
              <a:rPr lang="en-US" dirty="0" err="1">
                <a:effectLst/>
                <a:latin typeface="Helvetica" pitchFamily="2" charset="0"/>
              </a:rPr>
              <a:t>alguma</a:t>
            </a:r>
            <a:r>
              <a:rPr lang="en-US" dirty="0">
                <a:effectLst/>
                <a:latin typeface="Helvetica" pitchFamily="2" charset="0"/>
              </a:rPr>
              <a:t> </a:t>
            </a:r>
            <a:r>
              <a:rPr lang="en-US" dirty="0" err="1">
                <a:effectLst/>
                <a:latin typeface="Helvetica" pitchFamily="2" charset="0"/>
              </a:rPr>
              <a:t>coisa</a:t>
            </a:r>
            <a:r>
              <a:rPr lang="en-US" dirty="0">
                <a:effectLst/>
                <a:latin typeface="Helvetica" pitchFamily="2" charset="0"/>
              </a:rPr>
              <a:t> para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corrigir</a:t>
            </a:r>
            <a:r>
              <a:rPr lang="en-US" dirty="0">
                <a:effectLst/>
                <a:latin typeface="Helvetica" pitchFamily="2" charset="0"/>
              </a:rPr>
              <a:t>, </a:t>
            </a:r>
            <a:r>
              <a:rPr lang="en-US" dirty="0" err="1">
                <a:effectLst/>
                <a:latin typeface="Helvetica" pitchFamily="2" charset="0"/>
              </a:rPr>
              <a:t>Ele</a:t>
            </a:r>
            <a:r>
              <a:rPr lang="en-US" dirty="0">
                <a:effectLst/>
                <a:latin typeface="Helvetica" pitchFamily="2" charset="0"/>
              </a:rPr>
              <a:t> </a:t>
            </a:r>
            <a:r>
              <a:rPr lang="en-US" dirty="0" err="1">
                <a:effectLst/>
                <a:latin typeface="Helvetica" pitchFamily="2" charset="0"/>
              </a:rPr>
              <a:t>nos</a:t>
            </a:r>
            <a:r>
              <a:rPr lang="en-US" dirty="0">
                <a:latin typeface="Helvetica" pitchFamily="2" charset="0"/>
              </a:rPr>
              <a:t> </a:t>
            </a:r>
            <a:r>
              <a:rPr lang="en-US" dirty="0">
                <a:effectLst/>
                <a:latin typeface="Helvetica" pitchFamily="2" charset="0"/>
              </a:rPr>
              <a:t>indica que, se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corrigimos</a:t>
            </a:r>
            <a:r>
              <a:rPr lang="en-US" dirty="0">
                <a:effectLst/>
                <a:latin typeface="Helvetica" pitchFamily="2" charset="0"/>
              </a:rPr>
              <a:t>, </a:t>
            </a:r>
            <a:r>
              <a:rPr lang="en-US" dirty="0" err="1">
                <a:effectLst/>
                <a:latin typeface="Helvetica" pitchFamily="2" charset="0"/>
              </a:rPr>
              <a:t>desfrutaremos</a:t>
            </a:r>
            <a:r>
              <a:rPr lang="en-US" dirty="0">
                <a:effectLst/>
                <a:latin typeface="Helvetica" pitchFamily="2" charset="0"/>
              </a:rPr>
              <a:t> de complete</a:t>
            </a:r>
            <a:r>
              <a:rPr lang="en-US" dirty="0">
                <a:latin typeface="Helvetica" pitchFamily="2" charset="0"/>
              </a:rPr>
              <a:t> </a:t>
            </a:r>
            <a:r>
              <a:rPr lang="en-US" dirty="0" err="1">
                <a:effectLst/>
                <a:latin typeface="Helvetica" pitchFamily="2" charset="0"/>
              </a:rPr>
              <a:t>perdão</a:t>
            </a:r>
            <a:r>
              <a:rPr lang="en-US" dirty="0">
                <a:effectLst/>
                <a:latin typeface="Helvetica" pitchFamily="2" charset="0"/>
              </a:rPr>
              <a:t>. A </a:t>
            </a:r>
            <a:r>
              <a:rPr lang="en-US" dirty="0" err="1">
                <a:effectLst/>
                <a:latin typeface="Helvetica" pitchFamily="2" charset="0"/>
              </a:rPr>
              <a:t>única</a:t>
            </a:r>
            <a:r>
              <a:rPr lang="en-US" dirty="0">
                <a:effectLst/>
                <a:latin typeface="Helvetica" pitchFamily="2" charset="0"/>
              </a:rPr>
              <a:t> </a:t>
            </a:r>
            <a:r>
              <a:rPr lang="en-US" dirty="0" err="1">
                <a:effectLst/>
                <a:latin typeface="Helvetica" pitchFamily="2" charset="0"/>
              </a:rPr>
              <a:t>confrontação</a:t>
            </a:r>
            <a:r>
              <a:rPr lang="en-US" dirty="0">
                <a:effectLst/>
                <a:latin typeface="Helvetica" pitchFamily="2" charset="0"/>
              </a:rPr>
              <a:t> que </a:t>
            </a:r>
            <a:r>
              <a:rPr lang="en-US" dirty="0" err="1">
                <a:effectLst/>
                <a:latin typeface="Helvetica" pitchFamily="2" charset="0"/>
              </a:rPr>
              <a:t>conduz</a:t>
            </a:r>
            <a:r>
              <a:rPr lang="en-US" dirty="0">
                <a:effectLst/>
                <a:latin typeface="Helvetica" pitchFamily="2" charset="0"/>
              </a:rPr>
              <a:t> </a:t>
            </a:r>
            <a:r>
              <a:rPr lang="en-US" dirty="0" err="1">
                <a:effectLst/>
                <a:latin typeface="Helvetica" pitchFamily="2" charset="0"/>
              </a:rPr>
              <a:t>à</a:t>
            </a:r>
            <a:r>
              <a:rPr lang="en-US" dirty="0">
                <a:effectLst/>
                <a:latin typeface="Helvetica" pitchFamily="2" charset="0"/>
              </a:rPr>
              <a:t> </a:t>
            </a:r>
            <a:r>
              <a:rPr lang="en-US" dirty="0" err="1">
                <a:effectLst/>
                <a:latin typeface="Helvetica" pitchFamily="2" charset="0"/>
              </a:rPr>
              <a:t>correção</a:t>
            </a:r>
            <a:r>
              <a:rPr lang="en-US" dirty="0">
                <a:effectLst/>
                <a:latin typeface="Helvetica" pitchFamily="2" charset="0"/>
              </a:rPr>
              <a:t> </a:t>
            </a:r>
            <a:r>
              <a:rPr lang="en-US" dirty="0" err="1">
                <a:effectLst/>
                <a:latin typeface="Helvetica" pitchFamily="2" charset="0"/>
              </a:rPr>
              <a:t>é</a:t>
            </a:r>
            <a:r>
              <a:rPr lang="en-US" dirty="0">
                <a:latin typeface="Helvetica" pitchFamily="2" charset="0"/>
              </a:rPr>
              <a:t> </a:t>
            </a:r>
            <a:r>
              <a:rPr lang="en-US" dirty="0" err="1">
                <a:effectLst/>
                <a:latin typeface="Helvetica" pitchFamily="2" charset="0"/>
              </a:rPr>
              <a:t>aceitar</a:t>
            </a:r>
            <a:r>
              <a:rPr lang="en-US" dirty="0">
                <a:effectLst/>
                <a:latin typeface="Helvetica" pitchFamily="2" charset="0"/>
              </a:rPr>
              <a:t> </a:t>
            </a:r>
            <a:r>
              <a:rPr lang="en-US" dirty="0" err="1">
                <a:effectLst/>
                <a:latin typeface="Helvetica" pitchFamily="2" charset="0"/>
              </a:rPr>
              <a:t>aquele</a:t>
            </a:r>
            <a:r>
              <a:rPr lang="en-US" dirty="0">
                <a:effectLst/>
                <a:latin typeface="Helvetica" pitchFamily="2" charset="0"/>
              </a:rPr>
              <a:t> a </a:t>
            </a:r>
            <a:r>
              <a:rPr lang="en-US" dirty="0" err="1">
                <a:effectLst/>
                <a:latin typeface="Helvetica" pitchFamily="2" charset="0"/>
              </a:rPr>
              <a:t>quem</a:t>
            </a:r>
            <a:r>
              <a:rPr lang="en-US" dirty="0">
                <a:effectLst/>
                <a:latin typeface="Helvetica" pitchFamily="2" charset="0"/>
              </a:rPr>
              <a:t> </a:t>
            </a:r>
            <a:r>
              <a:rPr lang="en-US" dirty="0" err="1">
                <a:effectLst/>
                <a:latin typeface="Helvetica" pitchFamily="2" charset="0"/>
              </a:rPr>
              <a:t>procuramos</a:t>
            </a:r>
            <a:r>
              <a:rPr lang="en-US" dirty="0">
                <a:effectLst/>
                <a:latin typeface="Helvetica" pitchFamily="2" charset="0"/>
              </a:rPr>
              <a:t> </a:t>
            </a:r>
            <a:r>
              <a:rPr lang="en-US" dirty="0" err="1">
                <a:effectLst/>
                <a:latin typeface="Helvetica" pitchFamily="2" charset="0"/>
              </a:rPr>
              <a:t>ajudar</a:t>
            </a:r>
            <a:r>
              <a:rPr lang="en-US" dirty="0">
                <a:effectLst/>
                <a:latin typeface="Helvetica" pitchFamily="2" charset="0"/>
              </a:rPr>
              <a:t> </a:t>
            </a:r>
            <a:r>
              <a:rPr lang="en-US" dirty="0" err="1">
                <a:effectLst/>
                <a:latin typeface="Helvetica" pitchFamily="2" charset="0"/>
              </a:rPr>
              <a:t>exatamente</a:t>
            </a:r>
            <a:r>
              <a:rPr lang="en-US" dirty="0">
                <a:effectLst/>
                <a:latin typeface="Helvetica" pitchFamily="2" charset="0"/>
              </a:rPr>
              <a:t> do </a:t>
            </a:r>
            <a:r>
              <a:rPr lang="en-US" dirty="0" err="1">
                <a:effectLst/>
                <a:latin typeface="Helvetica" pitchFamily="2" charset="0"/>
              </a:rPr>
              <a:t>jeito</a:t>
            </a:r>
            <a:r>
              <a:rPr lang="en-US" dirty="0">
                <a:effectLst/>
                <a:latin typeface="Helvetica" pitchFamily="2" charset="0"/>
              </a:rPr>
              <a:t> que </a:t>
            </a:r>
            <a:r>
              <a:rPr lang="en-US" dirty="0" err="1">
                <a:effectLst/>
                <a:latin typeface="Helvetica" pitchFamily="2" charset="0"/>
              </a:rPr>
              <a:t>ele</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a:t>
            </a:r>
          </a:p>
          <a:p>
            <a:pPr algn="just"/>
            <a:endParaRPr lang="es-AR" dirty="0">
              <a:latin typeface="Helvetica" pitchFamily="2"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 xmlns:a16="http://schemas.microsoft.com/office/drawing/2014/main" id="{2075D455-D576-2AA4-E475-A23CB58DE6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287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103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 xmlns:a16="http://schemas.microsoft.com/office/drawing/2014/main" id="{8CD27126-BFBD-4375-91F5-200D3AB82D30}"/>
              </a:ext>
            </a:extLst>
          </p:cNvPr>
          <p:cNvSpPr/>
          <p:nvPr/>
        </p:nvSpPr>
        <p:spPr>
          <a:xfrm>
            <a:off x="300449" y="377060"/>
            <a:ext cx="8114990" cy="7017306"/>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23 Noviembre </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endParaRPr lang="es-ES_tradnl" sz="1900" dirty="0">
              <a:latin typeface="Helvetica" pitchFamily="2" charset="0"/>
            </a:endParaRPr>
          </a:p>
          <a:p>
            <a:pPr algn="just"/>
            <a:r>
              <a:rPr lang="es-ES_tradnl" sz="1900" dirty="0">
                <a:effectLst/>
                <a:latin typeface="Helvetica" pitchFamily="2" charset="0"/>
              </a:rPr>
              <a:t>En un momento de las enseñanzas de Jesús alguien le pregunta “¿Señor, serán muchos o pocos los que serán salvados?” Jesús responde, “Traten de entrar por la puerta estrecha.” ¿Cuál es la puerta estrecha que da tal seguridad? En un redil la puerta es extremadamente estrecha.</a:t>
            </a:r>
          </a:p>
          <a:p>
            <a:pPr algn="just"/>
            <a:endParaRPr lang="es-ES_tradnl" sz="1900" dirty="0">
              <a:latin typeface="Helvetica" pitchFamily="2" charset="0"/>
            </a:endParaRPr>
          </a:p>
          <a:p>
            <a:pPr algn="just"/>
            <a:r>
              <a:rPr lang="es-ES_tradnl" sz="1900" dirty="0">
                <a:effectLst/>
                <a:latin typeface="Helvetica" pitchFamily="2" charset="0"/>
              </a:rPr>
              <a:t>Sólo una oveja a la vez puede entrar o salir. Por lo tanto, hay una íntima relación entre el pastor y las ovejas. Llama a cada una por su nombre. La puerta estrecha, en el contexto del viaje de Jesús a Jerusalén y el sacrificio de su muerte, es su enseñanza y su ejemplo. </a:t>
            </a:r>
          </a:p>
          <a:p>
            <a:pPr algn="just"/>
            <a:endParaRPr lang="es-ES_tradnl" sz="1900" dirty="0">
              <a:latin typeface="Helvetica" pitchFamily="2" charset="0"/>
            </a:endParaRPr>
          </a:p>
          <a:p>
            <a:pPr algn="just"/>
            <a:r>
              <a:rPr lang="es-ES_tradnl" sz="1900" dirty="0">
                <a:effectLst/>
                <a:latin typeface="Helvetica" pitchFamily="2" charset="0"/>
              </a:rPr>
              <a:t>No es autodenominarnos cristianos sino realmente seguir a Jesús lo que cuenta. La enseñanza esencial de Jesús es su aceptación incondicional de todos. Aunque una práctica tal es extremadamente exigente, todos tenemos la capacidad de hacerlo, porque sólo se requiere de dos cosas – sufrimiento y amor. Todos podemos sufrir y todos podemos amar.</a:t>
            </a:r>
            <a:endParaRPr lang="es-ES_tradnl" sz="1900" dirty="0">
              <a:latin typeface="Helvetica" pitchFamily="2" charset="0"/>
            </a:endParaRPr>
          </a:p>
          <a:p>
            <a:pPr algn="just"/>
            <a:endParaRPr lang="es-ES_tradnl" sz="2000" dirty="0">
              <a:effectLst/>
              <a:latin typeface="Helvetica" pitchFamily="2" charset="0"/>
            </a:endParaRPr>
          </a:p>
          <a:p>
            <a:pPr algn="just"/>
            <a:endParaRPr lang="es-ES_tradnl" sz="2400" dirty="0">
              <a:latin typeface="Helvetica" pitchFamily="2" charset="0"/>
            </a:endParaRPr>
          </a:p>
        </p:txBody>
      </p:sp>
      <p:sp>
        <p:nvSpPr>
          <p:cNvPr id="7" name="AutoShape 2" descr="Sirve este imagen? Me hace pensar en el ancho de la mano, como dice el pasaje">
            <a:extLst>
              <a:ext uri="{FF2B5EF4-FFF2-40B4-BE49-F238E27FC236}">
                <a16:creationId xmlns=""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 xmlns:a16="http://schemas.microsoft.com/office/drawing/2014/main" id="{2075D455-D576-2AA4-E475-A23CB58DE6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1119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59540665390714DB4E8660F20F2B631" ma:contentTypeVersion="14" ma:contentTypeDescription="Crear nuevo documento." ma:contentTypeScope="" ma:versionID="d8a025d3d161320c7886780bd03151f8">
  <xsd:schema xmlns:xsd="http://www.w3.org/2001/XMLSchema" xmlns:xs="http://www.w3.org/2001/XMLSchema" xmlns:p="http://schemas.microsoft.com/office/2006/metadata/properties" xmlns:ns3="cd750bd2-fb1c-425b-8dc6-87e5663180d1" xmlns:ns4="0c2ae67a-9323-4209-a3e8-1f9cc0054e8b" targetNamespace="http://schemas.microsoft.com/office/2006/metadata/properties" ma:root="true" ma:fieldsID="95dbe870a0972003f6d62dd811b1ca42" ns3:_="" ns4:_="">
    <xsd:import namespace="cd750bd2-fb1c-425b-8dc6-87e5663180d1"/>
    <xsd:import namespace="0c2ae67a-9323-4209-a3e8-1f9cc0054e8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AutoKeyPoints" minOccurs="0"/>
                <xsd:element ref="ns4:MediaServiceKeyPoints"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50bd2-fb1c-425b-8dc6-87e5663180d1"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2ae67a-9323-4209-a3e8-1f9cc0054e8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61CF75-9433-4853-B034-9179D6C0FC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50bd2-fb1c-425b-8dc6-87e5663180d1"/>
    <ds:schemaRef ds:uri="0c2ae67a-9323-4209-a3e8-1f9cc0054e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F8988C-E14A-4830-B98A-F6468CF5FA05}">
  <ds:schemaRefs>
    <ds:schemaRef ds:uri="http://schemas.microsoft.com/office/2006/metadata/properties"/>
    <ds:schemaRef ds:uri="cd750bd2-fb1c-425b-8dc6-87e5663180d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0c2ae67a-9323-4209-a3e8-1f9cc0054e8b"/>
    <ds:schemaRef ds:uri="http://purl.org/dc/elements/1.1/"/>
    <ds:schemaRef ds:uri="http://www.w3.org/XML/1998/namespace"/>
    <ds:schemaRef ds:uri="http://purl.org/dc/terms/"/>
  </ds:schemaRefs>
</ds:datastoreItem>
</file>

<file path=customXml/itemProps3.xml><?xml version="1.0" encoding="utf-8"?>
<ds:datastoreItem xmlns:ds="http://schemas.openxmlformats.org/officeDocument/2006/customXml" ds:itemID="{71641DE1-AEB4-4B53-BF53-AAAAF2A00276}">
  <ds:schemaRefs>
    <ds:schemaRef ds:uri="http://schemas.microsoft.com/sharepoint/v3/contenttype/forms"/>
  </ds:schemaRefs>
</ds:datastoreItem>
</file>

<file path=docMetadata/LabelInfo.xml><?xml version="1.0" encoding="utf-8"?>
<clbl:labelList xmlns:clbl="http://schemas.microsoft.com/office/2020/mipLabelMetadata">
  <clbl:label id="{ba4b5b72-704f-43e8-88a7-720311750a10}" enabled="0" method="" siteId="{ba4b5b72-704f-43e8-88a7-720311750a10}" removed="1"/>
</clbl:labelList>
</file>

<file path=docProps/app.xml><?xml version="1.0" encoding="utf-8"?>
<Properties xmlns="http://schemas.openxmlformats.org/officeDocument/2006/extended-properties" xmlns:vt="http://schemas.openxmlformats.org/officeDocument/2006/docPropsVTypes">
  <TotalTime>26314</TotalTime>
  <Words>37</Words>
  <Application>Microsoft Office PowerPoint</Application>
  <PresentationFormat>Personalizar</PresentationFormat>
  <Paragraphs>78</Paragraphs>
  <Slides>10</Slides>
  <Notes>0</Notes>
  <HiddenSlides>0</HiddenSlides>
  <MMClips>0</MMClips>
  <ScaleCrop>false</ScaleCrop>
  <HeadingPairs>
    <vt:vector size="4" baseType="variant">
      <vt:variant>
        <vt:lpstr>Tema</vt:lpstr>
      </vt:variant>
      <vt:variant>
        <vt:i4>1</vt:i4>
      </vt:variant>
      <vt:variant>
        <vt:lpstr>Títulos de slides</vt:lpstr>
      </vt:variant>
      <vt:variant>
        <vt:i4>10</vt:i4>
      </vt:variant>
    </vt:vector>
  </HeadingPairs>
  <TitlesOfParts>
    <vt:vector size="11" baseType="lpstr">
      <vt:lpstr>Tema de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ACTIS Fernando     TERNIUM [MX]</dc:creator>
  <cp:lastModifiedBy>Rosa</cp:lastModifiedBy>
  <cp:revision>202</cp:revision>
  <dcterms:created xsi:type="dcterms:W3CDTF">2020-04-05T22:43:45Z</dcterms:created>
  <dcterms:modified xsi:type="dcterms:W3CDTF">2023-11-25T23:00:21Z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0x010100359540665390714DB4E8660F20F2B631</vt:lpwstr>
  </property>
</Properties>
</file>