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7" r:id="rId6"/>
    <p:sldId id="268" r:id="rId7"/>
    <p:sldId id="275" r:id="rId8"/>
    <p:sldId id="276" r:id="rId9"/>
    <p:sldId id="282" r:id="rId10"/>
    <p:sldId id="283" r:id="rId11"/>
    <p:sldId id="281" r:id="rId12"/>
    <p:sldId id="279" r:id="rId13"/>
    <p:sldId id="284"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47"/>
    <p:restoredTop sz="94660"/>
  </p:normalViewPr>
  <p:slideViewPr>
    <p:cSldViewPr snapToGrid="0">
      <p:cViewPr varScale="1">
        <p:scale>
          <a:sx n="142" d="100"/>
          <a:sy n="142" d="100"/>
        </p:scale>
        <p:origin x="17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6FBA8-138A-4BB5-B4EC-2BCCE8989C3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D44F968-C451-44AD-8C96-E6377EF31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98805418-81D9-4061-B5EE-97457324705E}"/>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5" name="Marcador de pie de página 4">
            <a:extLst>
              <a:ext uri="{FF2B5EF4-FFF2-40B4-BE49-F238E27FC236}">
                <a16:creationId xmlns:a16="http://schemas.microsoft.com/office/drawing/2014/main" id="{5D21D3FE-2EEB-45D2-85E6-0A6708D74F0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CD46189-1DBD-4544-832D-E418868D125F}"/>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5832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D2A0C-C278-4C66-B7CB-6757D520DD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5595437F-4738-49ED-8110-6AB6CF9BA0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B53F2ED-6CEE-4655-98DF-94456EBBFA43}"/>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5" name="Marcador de pie de página 4">
            <a:extLst>
              <a:ext uri="{FF2B5EF4-FFF2-40B4-BE49-F238E27FC236}">
                <a16:creationId xmlns:a16="http://schemas.microsoft.com/office/drawing/2014/main" id="{21078A35-08E4-4F25-A83F-B02C6A70E10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EF205EC-8B3D-470C-91E6-28CD07536734}"/>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135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5E8900-75EF-48DC-8A6A-FC2E31F1D0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3F628ACA-92DD-4A72-8B54-233D6C22B7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926FB54-FB0C-4951-9651-B2BA369631B3}"/>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5" name="Marcador de pie de página 4">
            <a:extLst>
              <a:ext uri="{FF2B5EF4-FFF2-40B4-BE49-F238E27FC236}">
                <a16:creationId xmlns:a16="http://schemas.microsoft.com/office/drawing/2014/main" id="{34D1D58C-CFD5-4786-A607-F14CA58EB3F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212EA1-1F1A-42A4-AABF-FBEBE639FF38}"/>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81168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BE821-42B5-408C-BA8D-8E6ECD0ABA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150E1AD-D821-4E20-B2A1-E60BF572C4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B6DC095-958E-4002-A3A6-9D8C86A282E3}"/>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5" name="Marcador de pie de página 4">
            <a:extLst>
              <a:ext uri="{FF2B5EF4-FFF2-40B4-BE49-F238E27FC236}">
                <a16:creationId xmlns:a16="http://schemas.microsoft.com/office/drawing/2014/main" id="{EBC74D5D-80FE-413E-8B99-3DF6658573B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64C1A37-808B-473B-8AB0-7D56C9DDCBCD}"/>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34856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72236-A075-4698-A98A-82447E98F4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5594CDD-91CB-4AA8-ABE6-D2FF35F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7F981F-2626-47C0-998B-741F94FCE7BA}"/>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5" name="Marcador de pie de página 4">
            <a:extLst>
              <a:ext uri="{FF2B5EF4-FFF2-40B4-BE49-F238E27FC236}">
                <a16:creationId xmlns:a16="http://schemas.microsoft.com/office/drawing/2014/main" id="{C84F9BE5-29D1-4F05-A38F-1FADA01BD51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C4837C9-3928-4A07-8250-A5526A49302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417679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0879-3A90-4AE9-9236-1390F9B910E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7AEB358-D7C6-4A50-A74F-BDB634C515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D550EE3-FAA8-4F3C-AA1A-8B5F2537B4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41E5AE91-8FB2-42A1-98E5-E78C7DDE114D}"/>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6" name="Marcador de pie de página 5">
            <a:extLst>
              <a:ext uri="{FF2B5EF4-FFF2-40B4-BE49-F238E27FC236}">
                <a16:creationId xmlns:a16="http://schemas.microsoft.com/office/drawing/2014/main" id="{ACB10AC0-9F17-462F-9287-DBAED0C072D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B64FBE6-2151-465C-8250-5F67BCA95C0C}"/>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540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6015D-0A84-4A63-BB78-549DE69FC9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FFED7C2-B81E-4A4B-ABF9-A7D4D9117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18D0E3-2799-4786-AE2D-D79D7D1107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5BA0630-09EA-49D7-A9C2-D27368F7C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878F39-8EB8-4DEA-93CA-A28C15991B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1045E2D-0BED-413F-B9A2-2063E9AEC73E}"/>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8" name="Marcador de pie de página 7">
            <a:extLst>
              <a:ext uri="{FF2B5EF4-FFF2-40B4-BE49-F238E27FC236}">
                <a16:creationId xmlns:a16="http://schemas.microsoft.com/office/drawing/2014/main" id="{F9514E21-C4BF-4CFC-BE77-431884B894F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098A463-88EB-47A4-9771-EBC123E622C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91063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ACBED-F641-4795-B0DC-16CB409EC2C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9D2CA10-3A7E-4283-94DB-69BA5C2A1256}"/>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4" name="Marcador de pie de página 3">
            <a:extLst>
              <a:ext uri="{FF2B5EF4-FFF2-40B4-BE49-F238E27FC236}">
                <a16:creationId xmlns:a16="http://schemas.microsoft.com/office/drawing/2014/main" id="{99CD016C-3C8A-4526-A5A4-C610FE2F3751}"/>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937506B0-9334-4F2D-813E-F99473EA59F3}"/>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697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07265-8340-4642-B0BA-E9B0F03DB04C}"/>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3" name="Marcador de pie de página 2">
            <a:extLst>
              <a:ext uri="{FF2B5EF4-FFF2-40B4-BE49-F238E27FC236}">
                <a16:creationId xmlns:a16="http://schemas.microsoft.com/office/drawing/2014/main" id="{3B372355-2966-489D-8FA9-581B90D3075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DCDCAAB-DD5A-46EE-8CB4-1BBF1BC62EFB}"/>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6182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5A326-BA95-45AC-A88A-2B50E510F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006AFA8-BB87-4C2F-B441-44FDE7AC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9B2E37B8-CCDC-4001-ADA8-C5E14682F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24AE64-C708-44D5-BE90-04D8BC55963B}"/>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6" name="Marcador de pie de página 5">
            <a:extLst>
              <a:ext uri="{FF2B5EF4-FFF2-40B4-BE49-F238E27FC236}">
                <a16:creationId xmlns:a16="http://schemas.microsoft.com/office/drawing/2014/main" id="{B7A5D9C2-E047-40E4-A163-9EF0F1A6F7E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2C3032-5AE7-4180-A771-6954BC404C61}"/>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1632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79271-5A0E-4C2C-ABAD-C56F25077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F15218A-CA49-434C-A51B-355636C6B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7F32128D-11D5-4E48-B024-A00EF0F95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BF03FD-D080-4F88-8C2B-0759A5DB2A19}"/>
              </a:ext>
            </a:extLst>
          </p:cNvPr>
          <p:cNvSpPr>
            <a:spLocks noGrp="1"/>
          </p:cNvSpPr>
          <p:nvPr>
            <p:ph type="dt" sz="half" idx="10"/>
          </p:nvPr>
        </p:nvSpPr>
        <p:spPr/>
        <p:txBody>
          <a:bodyPr/>
          <a:lstStyle/>
          <a:p>
            <a:fld id="{F4D30D20-C709-4C14-8541-DC0D7CCF4FA8}" type="datetimeFigureOut">
              <a:rPr lang="en-US" smtClean="0"/>
              <a:t>12/21/23</a:t>
            </a:fld>
            <a:endParaRPr lang="en-US"/>
          </a:p>
        </p:txBody>
      </p:sp>
      <p:sp>
        <p:nvSpPr>
          <p:cNvPr id="6" name="Marcador de pie de página 5">
            <a:extLst>
              <a:ext uri="{FF2B5EF4-FFF2-40B4-BE49-F238E27FC236}">
                <a16:creationId xmlns:a16="http://schemas.microsoft.com/office/drawing/2014/main" id="{82CC3ECA-C134-4868-81DD-3F9B96957F6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D747F33-0064-44A2-9588-D865CC77EC3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44396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51B965-28AA-4781-9834-33AF880C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B991FC1-6D8D-452F-B457-41C7AF81A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C477EE-C004-44B1-8545-FCCB41749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30D20-C709-4C14-8541-DC0D7CCF4FA8}" type="datetimeFigureOut">
              <a:rPr lang="en-US" smtClean="0"/>
              <a:t>12/21/23</a:t>
            </a:fld>
            <a:endParaRPr lang="en-US"/>
          </a:p>
        </p:txBody>
      </p:sp>
      <p:sp>
        <p:nvSpPr>
          <p:cNvPr id="5" name="Marcador de pie de página 4">
            <a:extLst>
              <a:ext uri="{FF2B5EF4-FFF2-40B4-BE49-F238E27FC236}">
                <a16:creationId xmlns:a16="http://schemas.microsoft.com/office/drawing/2014/main" id="{608846C8-E6BE-45C1-A628-D27223726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FBE9E206-2FAE-4C5A-8730-727AE01C4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9D1C-A5A8-4073-A9E0-18BD23044E5B}" type="slidenum">
              <a:rPr lang="en-US" smtClean="0"/>
              <a:t>‹#›</a:t>
            </a:fld>
            <a:endParaRPr lang="en-US"/>
          </a:p>
        </p:txBody>
      </p:sp>
    </p:spTree>
    <p:extLst>
      <p:ext uri="{BB962C8B-B14F-4D97-AF65-F5344CB8AC3E}">
        <p14:creationId xmlns:p14="http://schemas.microsoft.com/office/powerpoint/2010/main" val="340964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965531" y="555361"/>
            <a:ext cx="3978069" cy="5139869"/>
          </a:xfrm>
          <a:prstGeom prst="rect">
            <a:avLst/>
          </a:prstGeom>
          <a:noFill/>
        </p:spPr>
        <p:txBody>
          <a:bodyPr wrap="square" rtlCol="0">
            <a:spAutoFit/>
          </a:bodyPr>
          <a:lstStyle/>
          <a:p>
            <a:pPr>
              <a:spcBef>
                <a:spcPts val="600"/>
              </a:spcBef>
            </a:pPr>
            <a:r>
              <a:rPr lang="es-ES_tradnl" sz="3600" b="1" dirty="0">
                <a:latin typeface="Calibri Light" panose="020F0302020204030204" pitchFamily="34" charset="0"/>
                <a:cs typeface="Calibri Light" panose="020F0302020204030204" pitchFamily="34" charset="0"/>
              </a:rPr>
              <a:t>Unidos en Oración </a:t>
            </a:r>
            <a:r>
              <a:rPr lang="es-ES_tradnl" sz="3600" b="1" dirty="0" err="1">
                <a:latin typeface="Calibri Light" panose="020F0302020204030204" pitchFamily="34" charset="0"/>
                <a:cs typeface="Calibri Light" panose="020F0302020204030204" pitchFamily="34" charset="0"/>
              </a:rPr>
              <a:t>Centrante</a:t>
            </a:r>
            <a:endParaRPr lang="es-ES_tradnl" sz="3600" b="1" dirty="0">
              <a:latin typeface="Calibri Light" panose="020F0302020204030204" pitchFamily="34" charset="0"/>
              <a:cs typeface="Calibri Light" panose="020F0302020204030204" pitchFamily="34" charset="0"/>
            </a:endParaRPr>
          </a:p>
          <a:p>
            <a:pPr>
              <a:spcBef>
                <a:spcPts val="600"/>
              </a:spcBef>
            </a:pPr>
            <a:endParaRPr lang="en-US" sz="3600" b="1" dirty="0">
              <a:latin typeface="Calibri Light" panose="020F0302020204030204" pitchFamily="34" charset="0"/>
              <a:cs typeface="Calibri Light" panose="020F0302020204030204" pitchFamily="34" charset="0"/>
            </a:endParaRPr>
          </a:p>
          <a:p>
            <a:pPr>
              <a:spcBef>
                <a:spcPts val="600"/>
              </a:spcBef>
            </a:pPr>
            <a:r>
              <a:rPr lang="en-US" sz="3600" b="1" dirty="0">
                <a:latin typeface="Calibri Light" panose="020F0302020204030204" pitchFamily="34" charset="0"/>
                <a:cs typeface="Calibri Light" panose="020F0302020204030204" pitchFamily="34" charset="0"/>
              </a:rPr>
              <a:t>23 </a:t>
            </a:r>
            <a:r>
              <a:rPr lang="en-US" sz="3600" b="1" dirty="0" err="1">
                <a:latin typeface="Calibri Light" panose="020F0302020204030204" pitchFamily="34" charset="0"/>
                <a:cs typeface="Calibri Light" panose="020F0302020204030204" pitchFamily="34" charset="0"/>
              </a:rPr>
              <a:t>diciembre</a:t>
            </a:r>
            <a:r>
              <a:rPr lang="en-US" sz="3600" b="1" dirty="0">
                <a:latin typeface="Calibri Light" panose="020F0302020204030204" pitchFamily="34" charset="0"/>
                <a:cs typeface="Calibri Light" panose="020F0302020204030204" pitchFamily="34" charset="0"/>
              </a:rPr>
              <a:t> 2023 </a:t>
            </a:r>
            <a:endParaRPr lang="pt-BR" sz="2400" b="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CuadroTexto 9">
            <a:extLst>
              <a:ext uri="{FF2B5EF4-FFF2-40B4-BE49-F238E27FC236}">
                <a16:creationId xmlns:a16="http://schemas.microsoft.com/office/drawing/2014/main" id="{EE163282-813F-44E6-A248-7A6E6975905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1026" name="Picture 2" descr="Core Values — Christ the King">
            <a:extLst>
              <a:ext uri="{FF2B5EF4-FFF2-40B4-BE49-F238E27FC236}">
                <a16:creationId xmlns:a16="http://schemas.microsoft.com/office/drawing/2014/main" id="{246213C5-22AC-5B82-F021-5D466F666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6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300449" y="377060"/>
            <a:ext cx="8114990" cy="583236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25 Diciembre</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1900" dirty="0">
              <a:latin typeface="Helvetica" pitchFamily="2" charset="0"/>
            </a:endParaRPr>
          </a:p>
          <a:p>
            <a:pPr algn="just"/>
            <a:r>
              <a:rPr lang="es-ES_tradnl" dirty="0">
                <a:effectLst/>
                <a:latin typeface="Helvetica" pitchFamily="2" charset="0"/>
              </a:rPr>
              <a:t>Estar dispuesto ante cualquier eventualidad es la actitud de alguien que ha entrado en la libertad del Evangelio. Comprometerse con el nuevo mundo que Cristo está creando requiere de flexibilidad y desapego, estar dispuesto a ir a cualquier lado o a ningún lado, a vivir o morir, a descansar o trabajar, estar enfermo o sano, hacerse cargo de un servicio y renunciar a otro. </a:t>
            </a:r>
          </a:p>
          <a:p>
            <a:pPr algn="just"/>
            <a:endParaRPr lang="es-ES_tradnl" dirty="0">
              <a:latin typeface="Helvetica" pitchFamily="2" charset="0"/>
            </a:endParaRPr>
          </a:p>
          <a:p>
            <a:pPr algn="just"/>
            <a:r>
              <a:rPr lang="es-ES_tradnl" dirty="0">
                <a:effectLst/>
                <a:latin typeface="Helvetica" pitchFamily="2" charset="0"/>
              </a:rPr>
              <a:t>Todo es importante cuando nos estamos abriendo a la conciencia de Cristo. Esta conciencia transforma nuestros conceptos terrenales de seguridad en la seguridad de aceptar, por amor a Dios, un futuro desconocido. </a:t>
            </a:r>
          </a:p>
          <a:p>
            <a:pPr algn="just"/>
            <a:endParaRPr lang="es-ES_tradnl" dirty="0">
              <a:latin typeface="Helvetica" pitchFamily="2" charset="0"/>
            </a:endParaRPr>
          </a:p>
          <a:p>
            <a:pPr algn="just"/>
            <a:r>
              <a:rPr lang="es-ES_tradnl" dirty="0">
                <a:effectLst/>
                <a:latin typeface="Helvetica" pitchFamily="2" charset="0"/>
              </a:rPr>
              <a:t>La luz de la Navidad es una explosión de comprensión que cambia totalmente nuestra idea de Dios. Dejamos atrás la manera infantil en la que pensamos en Dios. Al mirar arrobados al Niño en su cuna, nuestro ser más profundo se abre a la nueva conciencia que el Niño ha traído al mundo.</a:t>
            </a:r>
          </a:p>
          <a:p>
            <a:pPr algn="just"/>
            <a:endParaRPr lang="es-ES_tradnl" sz="19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89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7800" y="152400"/>
            <a:ext cx="8269516" cy="6294031"/>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25 </a:t>
            </a:r>
            <a:r>
              <a:rPr lang="pt-PT" sz="2800" dirty="0" err="1"/>
              <a:t>Diciembre</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endParaRPr lang="es-AR" dirty="0">
              <a:latin typeface="Helvetica" pitchFamily="2" charset="0"/>
              <a:cs typeface="Calibri Light" panose="020F0302020204030204" pitchFamily="34" charset="0"/>
            </a:endParaRPr>
          </a:p>
          <a:p>
            <a:pPr algn="just"/>
            <a:r>
              <a:rPr lang="en-US" dirty="0" err="1">
                <a:effectLst/>
                <a:latin typeface="Helvetica" pitchFamily="2" charset="0"/>
              </a:rPr>
              <a:t>Estar</a:t>
            </a:r>
            <a:r>
              <a:rPr lang="en-US" dirty="0">
                <a:effectLst/>
                <a:latin typeface="Helvetica" pitchFamily="2" charset="0"/>
              </a:rPr>
              <a:t> </a:t>
            </a:r>
            <a:r>
              <a:rPr lang="en-US" dirty="0" err="1">
                <a:effectLst/>
                <a:latin typeface="Helvetica" pitchFamily="2" charset="0"/>
              </a:rPr>
              <a:t>disposto</a:t>
            </a:r>
            <a:r>
              <a:rPr lang="en-US" dirty="0">
                <a:effectLst/>
                <a:latin typeface="Helvetica" pitchFamily="2" charset="0"/>
              </a:rPr>
              <a:t> </a:t>
            </a:r>
            <a:r>
              <a:rPr lang="en-US" dirty="0" err="1">
                <a:effectLst/>
                <a:latin typeface="Helvetica" pitchFamily="2" charset="0"/>
              </a:rPr>
              <a:t>diante</a:t>
            </a:r>
            <a:r>
              <a:rPr lang="en-US" dirty="0">
                <a:effectLst/>
                <a:latin typeface="Helvetica" pitchFamily="2" charset="0"/>
              </a:rPr>
              <a:t> de </a:t>
            </a:r>
            <a:r>
              <a:rPr lang="en-US" dirty="0" err="1">
                <a:effectLst/>
                <a:latin typeface="Helvetica" pitchFamily="2" charset="0"/>
              </a:rPr>
              <a:t>qualquer</a:t>
            </a:r>
            <a:r>
              <a:rPr lang="en-US" dirty="0">
                <a:effectLst/>
                <a:latin typeface="Helvetica" pitchFamily="2" charset="0"/>
              </a:rPr>
              <a:t> </a:t>
            </a:r>
            <a:r>
              <a:rPr lang="en-US" dirty="0" err="1">
                <a:effectLst/>
                <a:latin typeface="Helvetica" pitchFamily="2" charset="0"/>
              </a:rPr>
              <a:t>eventualidade</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 attitude</a:t>
            </a:r>
            <a:r>
              <a:rPr lang="en-US" dirty="0">
                <a:latin typeface="Helvetica" pitchFamily="2" charset="0"/>
              </a:rPr>
              <a:t> </a:t>
            </a:r>
            <a:r>
              <a:rPr lang="en-US" dirty="0">
                <a:effectLst/>
                <a:latin typeface="Helvetica" pitchFamily="2" charset="0"/>
              </a:rPr>
              <a:t>de </a:t>
            </a:r>
            <a:r>
              <a:rPr lang="en-US" dirty="0" err="1">
                <a:effectLst/>
                <a:latin typeface="Helvetica" pitchFamily="2" charset="0"/>
              </a:rPr>
              <a:t>alguém</a:t>
            </a:r>
            <a:r>
              <a:rPr lang="en-US" dirty="0">
                <a:effectLst/>
                <a:latin typeface="Helvetica" pitchFamily="2" charset="0"/>
              </a:rPr>
              <a:t> que </a:t>
            </a:r>
            <a:r>
              <a:rPr lang="en-US" dirty="0" err="1">
                <a:effectLst/>
                <a:latin typeface="Helvetica" pitchFamily="2" charset="0"/>
              </a:rPr>
              <a:t>entrou</a:t>
            </a:r>
            <a:r>
              <a:rPr lang="en-US" dirty="0">
                <a:effectLst/>
                <a:latin typeface="Helvetica" pitchFamily="2" charset="0"/>
              </a:rPr>
              <a:t> </a:t>
            </a:r>
            <a:r>
              <a:rPr lang="en-US" dirty="0" err="1">
                <a:effectLst/>
                <a:latin typeface="Helvetica" pitchFamily="2" charset="0"/>
              </a:rPr>
              <a:t>na</a:t>
            </a:r>
            <a:r>
              <a:rPr lang="en-US" dirty="0">
                <a:effectLst/>
                <a:latin typeface="Helvetica" pitchFamily="2" charset="0"/>
              </a:rPr>
              <a:t> </a:t>
            </a:r>
            <a:r>
              <a:rPr lang="en-US" dirty="0" err="1">
                <a:effectLst/>
                <a:latin typeface="Helvetica" pitchFamily="2" charset="0"/>
              </a:rPr>
              <a:t>liberdade</a:t>
            </a:r>
            <a:r>
              <a:rPr lang="en-US" dirty="0">
                <a:effectLst/>
                <a:latin typeface="Helvetica" pitchFamily="2" charset="0"/>
              </a:rPr>
              <a:t> do </a:t>
            </a:r>
            <a:r>
              <a:rPr lang="en-US" dirty="0" err="1">
                <a:effectLst/>
                <a:latin typeface="Helvetica" pitchFamily="2" charset="0"/>
              </a:rPr>
              <a:t>Evangelho</a:t>
            </a:r>
            <a:r>
              <a:rPr lang="en-US" dirty="0">
                <a:effectLst/>
                <a:latin typeface="Helvetica" pitchFamily="2" charset="0"/>
              </a:rPr>
              <a:t>. </a:t>
            </a:r>
            <a:r>
              <a:rPr lang="en-US" dirty="0" err="1">
                <a:effectLst/>
                <a:latin typeface="Helvetica" pitchFamily="2" charset="0"/>
              </a:rPr>
              <a:t>Comprometer</a:t>
            </a:r>
            <a:r>
              <a:rPr lang="en-US" dirty="0">
                <a:effectLst/>
                <a:latin typeface="Helvetica" pitchFamily="2" charset="0"/>
              </a:rPr>
              <a:t>-se com o </a:t>
            </a:r>
            <a:r>
              <a:rPr lang="en-US" dirty="0" err="1">
                <a:effectLst/>
                <a:latin typeface="Helvetica" pitchFamily="2" charset="0"/>
              </a:rPr>
              <a:t>mundo</a:t>
            </a:r>
            <a:r>
              <a:rPr lang="en-US" dirty="0">
                <a:effectLst/>
                <a:latin typeface="Helvetica" pitchFamily="2" charset="0"/>
              </a:rPr>
              <a:t> novo que Cristo </a:t>
            </a:r>
            <a:r>
              <a:rPr lang="en-US" dirty="0" err="1">
                <a:effectLst/>
                <a:latin typeface="Helvetica" pitchFamily="2" charset="0"/>
              </a:rPr>
              <a:t>está</a:t>
            </a:r>
            <a:r>
              <a:rPr lang="en-US" dirty="0">
                <a:latin typeface="Helvetica" pitchFamily="2" charset="0"/>
              </a:rPr>
              <a:t> </a:t>
            </a:r>
            <a:r>
              <a:rPr lang="en-US" dirty="0" err="1">
                <a:effectLst/>
                <a:latin typeface="Helvetica" pitchFamily="2" charset="0"/>
              </a:rPr>
              <a:t>criando</a:t>
            </a:r>
            <a:r>
              <a:rPr lang="en-US" dirty="0">
                <a:effectLst/>
                <a:latin typeface="Helvetica" pitchFamily="2" charset="0"/>
              </a:rPr>
              <a:t> </a:t>
            </a:r>
            <a:r>
              <a:rPr lang="en-US" dirty="0" err="1">
                <a:effectLst/>
                <a:latin typeface="Helvetica" pitchFamily="2" charset="0"/>
              </a:rPr>
              <a:t>requer</a:t>
            </a:r>
            <a:r>
              <a:rPr lang="en-US" dirty="0">
                <a:effectLst/>
                <a:latin typeface="Helvetica" pitchFamily="2" charset="0"/>
              </a:rPr>
              <a:t> </a:t>
            </a:r>
            <a:r>
              <a:rPr lang="en-US" dirty="0" err="1">
                <a:effectLst/>
                <a:latin typeface="Helvetica" pitchFamily="2" charset="0"/>
              </a:rPr>
              <a:t>flexibilidade</a:t>
            </a:r>
            <a:r>
              <a:rPr lang="en-US" dirty="0">
                <a:effectLst/>
                <a:latin typeface="Helvetica" pitchFamily="2" charset="0"/>
              </a:rPr>
              <a:t> e </a:t>
            </a:r>
            <a:r>
              <a:rPr lang="en-US" dirty="0" err="1">
                <a:effectLst/>
                <a:latin typeface="Helvetica" pitchFamily="2" charset="0"/>
              </a:rPr>
              <a:t>desapego</a:t>
            </a:r>
            <a:r>
              <a:rPr lang="en-US" dirty="0">
                <a:effectLst/>
                <a:latin typeface="Helvetica" pitchFamily="2" charset="0"/>
              </a:rPr>
              <a:t>, </a:t>
            </a:r>
            <a:r>
              <a:rPr lang="en-US" dirty="0" err="1">
                <a:effectLst/>
                <a:latin typeface="Helvetica" pitchFamily="2" charset="0"/>
              </a:rPr>
              <a:t>estar</a:t>
            </a:r>
            <a:r>
              <a:rPr lang="en-US" dirty="0">
                <a:effectLst/>
                <a:latin typeface="Helvetica" pitchFamily="2" charset="0"/>
              </a:rPr>
              <a:t> </a:t>
            </a:r>
            <a:r>
              <a:rPr lang="en-US" dirty="0" err="1">
                <a:effectLst/>
                <a:latin typeface="Helvetica" pitchFamily="2" charset="0"/>
              </a:rPr>
              <a:t>disposto</a:t>
            </a:r>
            <a:r>
              <a:rPr lang="en-US" dirty="0">
                <a:effectLst/>
                <a:latin typeface="Helvetica" pitchFamily="2" charset="0"/>
              </a:rPr>
              <a:t> a </a:t>
            </a:r>
            <a:r>
              <a:rPr lang="en-US" dirty="0" err="1">
                <a:effectLst/>
                <a:latin typeface="Helvetica" pitchFamily="2" charset="0"/>
              </a:rPr>
              <a:t>ir</a:t>
            </a:r>
            <a:r>
              <a:rPr lang="en-US" dirty="0">
                <a:effectLst/>
                <a:latin typeface="Helvetica" pitchFamily="2" charset="0"/>
              </a:rPr>
              <a:t> para </a:t>
            </a:r>
            <a:r>
              <a:rPr lang="en-US" dirty="0" err="1">
                <a:effectLst/>
                <a:latin typeface="Helvetica" pitchFamily="2" charset="0"/>
              </a:rPr>
              <a:t>qualquer</a:t>
            </a:r>
            <a:r>
              <a:rPr lang="en-US" dirty="0">
                <a:effectLst/>
                <a:latin typeface="Helvetica" pitchFamily="2" charset="0"/>
              </a:rPr>
              <a:t> </a:t>
            </a:r>
            <a:r>
              <a:rPr lang="en-US" dirty="0" err="1">
                <a:effectLst/>
                <a:latin typeface="Helvetica" pitchFamily="2" charset="0"/>
              </a:rPr>
              <a:t>parte</a:t>
            </a:r>
            <a:r>
              <a:rPr lang="en-US" dirty="0">
                <a:effectLst/>
                <a:latin typeface="Helvetica" pitchFamily="2" charset="0"/>
              </a:rPr>
              <a:t> </a:t>
            </a:r>
            <a:r>
              <a:rPr lang="en-US" dirty="0" err="1">
                <a:effectLst/>
                <a:latin typeface="Helvetica" pitchFamily="2" charset="0"/>
              </a:rPr>
              <a:t>ou</a:t>
            </a:r>
            <a:r>
              <a:rPr lang="en-US" dirty="0">
                <a:effectLst/>
                <a:latin typeface="Helvetica" pitchFamily="2" charset="0"/>
              </a:rPr>
              <a:t> para </a:t>
            </a:r>
            <a:r>
              <a:rPr lang="en-US" dirty="0" err="1">
                <a:effectLst/>
                <a:latin typeface="Helvetica" pitchFamily="2" charset="0"/>
              </a:rPr>
              <a:t>nenhuma</a:t>
            </a:r>
            <a:r>
              <a:rPr lang="en-US" dirty="0">
                <a:effectLst/>
                <a:latin typeface="Helvetica" pitchFamily="2" charset="0"/>
              </a:rPr>
              <a:t> </a:t>
            </a:r>
            <a:r>
              <a:rPr lang="en-US" dirty="0" err="1">
                <a:effectLst/>
                <a:latin typeface="Helvetica" pitchFamily="2" charset="0"/>
              </a:rPr>
              <a:t>parte</a:t>
            </a:r>
            <a:r>
              <a:rPr lang="en-US" dirty="0">
                <a:effectLst/>
                <a:latin typeface="Helvetica" pitchFamily="2" charset="0"/>
              </a:rPr>
              <a:t>, a </a:t>
            </a:r>
            <a:r>
              <a:rPr lang="en-US" dirty="0" err="1">
                <a:effectLst/>
                <a:latin typeface="Helvetica" pitchFamily="2" charset="0"/>
              </a:rPr>
              <a:t>viver</a:t>
            </a:r>
            <a:r>
              <a:rPr lang="en-US" dirty="0">
                <a:effectLst/>
                <a:latin typeface="Helvetica" pitchFamily="2" charset="0"/>
              </a:rPr>
              <a:t> </a:t>
            </a:r>
            <a:r>
              <a:rPr lang="en-US" dirty="0" err="1">
                <a:effectLst/>
                <a:latin typeface="Helvetica" pitchFamily="2" charset="0"/>
              </a:rPr>
              <a:t>ou</a:t>
            </a:r>
            <a:r>
              <a:rPr lang="en-US" dirty="0">
                <a:latin typeface="Helvetica" pitchFamily="2" charset="0"/>
              </a:rPr>
              <a:t> </a:t>
            </a:r>
            <a:r>
              <a:rPr lang="en-US" dirty="0" err="1">
                <a:effectLst/>
                <a:latin typeface="Helvetica" pitchFamily="2" charset="0"/>
              </a:rPr>
              <a:t>morrer</a:t>
            </a:r>
            <a:r>
              <a:rPr lang="en-US" dirty="0">
                <a:effectLst/>
                <a:latin typeface="Helvetica" pitchFamily="2" charset="0"/>
              </a:rPr>
              <a:t>, a </a:t>
            </a:r>
            <a:r>
              <a:rPr lang="en-US" dirty="0" err="1">
                <a:effectLst/>
                <a:latin typeface="Helvetica" pitchFamily="2" charset="0"/>
              </a:rPr>
              <a:t>descansar</a:t>
            </a:r>
            <a:r>
              <a:rPr lang="en-US" dirty="0">
                <a:effectLst/>
                <a:latin typeface="Helvetica" pitchFamily="2" charset="0"/>
              </a:rPr>
              <a:t> </a:t>
            </a:r>
            <a:r>
              <a:rPr lang="en-US" dirty="0" err="1">
                <a:effectLst/>
                <a:latin typeface="Helvetica" pitchFamily="2" charset="0"/>
              </a:rPr>
              <a:t>ou</a:t>
            </a:r>
            <a:r>
              <a:rPr lang="en-US" dirty="0">
                <a:effectLst/>
                <a:latin typeface="Helvetica" pitchFamily="2" charset="0"/>
              </a:rPr>
              <a:t> </a:t>
            </a:r>
            <a:r>
              <a:rPr lang="en-US" dirty="0" err="1">
                <a:effectLst/>
                <a:latin typeface="Helvetica" pitchFamily="2" charset="0"/>
              </a:rPr>
              <a:t>trabalhar</a:t>
            </a:r>
            <a:r>
              <a:rPr lang="en-US" dirty="0">
                <a:effectLst/>
                <a:latin typeface="Helvetica" pitchFamily="2" charset="0"/>
              </a:rPr>
              <a:t>, </a:t>
            </a:r>
            <a:r>
              <a:rPr lang="en-US" dirty="0" err="1">
                <a:effectLst/>
                <a:latin typeface="Helvetica" pitchFamily="2" charset="0"/>
              </a:rPr>
              <a:t>estar</a:t>
            </a:r>
            <a:r>
              <a:rPr lang="en-US" dirty="0">
                <a:effectLst/>
                <a:latin typeface="Helvetica" pitchFamily="2" charset="0"/>
              </a:rPr>
              <a:t> </a:t>
            </a:r>
            <a:r>
              <a:rPr lang="en-US" dirty="0" err="1">
                <a:effectLst/>
                <a:latin typeface="Helvetica" pitchFamily="2" charset="0"/>
              </a:rPr>
              <a:t>enfermo</a:t>
            </a:r>
            <a:r>
              <a:rPr lang="en-US" dirty="0">
                <a:effectLst/>
                <a:latin typeface="Helvetica" pitchFamily="2" charset="0"/>
              </a:rPr>
              <a:t> </a:t>
            </a:r>
            <a:r>
              <a:rPr lang="en-US" dirty="0" err="1">
                <a:effectLst/>
                <a:latin typeface="Helvetica" pitchFamily="2" charset="0"/>
              </a:rPr>
              <a:t>ou</a:t>
            </a:r>
            <a:r>
              <a:rPr lang="en-US" dirty="0">
                <a:effectLst/>
                <a:latin typeface="Helvetica" pitchFamily="2" charset="0"/>
              </a:rPr>
              <a:t> </a:t>
            </a:r>
            <a:r>
              <a:rPr lang="en-US" dirty="0" err="1">
                <a:effectLst/>
                <a:latin typeface="Helvetica" pitchFamily="2" charset="0"/>
              </a:rPr>
              <a:t>sadio</a:t>
            </a:r>
            <a:r>
              <a:rPr lang="en-US" dirty="0">
                <a:effectLst/>
                <a:latin typeface="Helvetica" pitchFamily="2" charset="0"/>
              </a:rPr>
              <a:t>, </a:t>
            </a:r>
            <a:r>
              <a:rPr lang="en-US" dirty="0" err="1">
                <a:effectLst/>
                <a:latin typeface="Helvetica" pitchFamily="2" charset="0"/>
              </a:rPr>
              <a:t>encarregar</a:t>
            </a:r>
            <a:r>
              <a:rPr lang="en-US" dirty="0">
                <a:effectLst/>
                <a:latin typeface="Helvetica" pitchFamily="2" charset="0"/>
              </a:rPr>
              <a:t>-se de um </a:t>
            </a:r>
            <a:r>
              <a:rPr lang="en-US" dirty="0" err="1">
                <a:effectLst/>
                <a:latin typeface="Helvetica" pitchFamily="2" charset="0"/>
              </a:rPr>
              <a:t>serviço</a:t>
            </a:r>
            <a:r>
              <a:rPr lang="en-US" dirty="0">
                <a:effectLst/>
                <a:latin typeface="Helvetica" pitchFamily="2" charset="0"/>
              </a:rPr>
              <a:t> e </a:t>
            </a:r>
            <a:r>
              <a:rPr lang="en-US" dirty="0" err="1">
                <a:effectLst/>
                <a:latin typeface="Helvetica" pitchFamily="2" charset="0"/>
              </a:rPr>
              <a:t>renunciar</a:t>
            </a:r>
            <a:r>
              <a:rPr lang="en-US" dirty="0">
                <a:effectLst/>
                <a:latin typeface="Helvetica" pitchFamily="2" charset="0"/>
              </a:rPr>
              <a:t> a outro. </a:t>
            </a:r>
          </a:p>
          <a:p>
            <a:pPr algn="just"/>
            <a:endParaRPr lang="en-US" dirty="0">
              <a:latin typeface="Helvetica" pitchFamily="2" charset="0"/>
            </a:endParaRPr>
          </a:p>
          <a:p>
            <a:pPr algn="just"/>
            <a:r>
              <a:rPr lang="en-US" dirty="0" err="1">
                <a:effectLst/>
                <a:latin typeface="Helvetica" pitchFamily="2" charset="0"/>
              </a:rPr>
              <a:t>Tudo</a:t>
            </a:r>
            <a:r>
              <a:rPr lang="en-US" dirty="0">
                <a:effectLst/>
                <a:latin typeface="Helvetica" pitchFamily="2" charset="0"/>
              </a:rPr>
              <a:t> </a:t>
            </a:r>
            <a:r>
              <a:rPr lang="en-US" dirty="0" err="1">
                <a:effectLst/>
                <a:latin typeface="Helvetica" pitchFamily="2" charset="0"/>
              </a:rPr>
              <a:t>é</a:t>
            </a:r>
            <a:r>
              <a:rPr lang="en-US" dirty="0">
                <a:latin typeface="Helvetica" pitchFamily="2" charset="0"/>
              </a:rPr>
              <a:t> </a:t>
            </a:r>
            <a:r>
              <a:rPr lang="en-US" dirty="0" err="1">
                <a:effectLst/>
                <a:latin typeface="Helvetica" pitchFamily="2" charset="0"/>
              </a:rPr>
              <a:t>importante</a:t>
            </a:r>
            <a:r>
              <a:rPr lang="en-US" dirty="0">
                <a:effectLst/>
                <a:latin typeface="Helvetica" pitchFamily="2" charset="0"/>
              </a:rPr>
              <a:t> </a:t>
            </a:r>
            <a:r>
              <a:rPr lang="en-US" dirty="0" err="1">
                <a:effectLst/>
                <a:latin typeface="Helvetica" pitchFamily="2" charset="0"/>
              </a:rPr>
              <a:t>quando</a:t>
            </a:r>
            <a:r>
              <a:rPr lang="en-US" dirty="0">
                <a:effectLst/>
                <a:latin typeface="Helvetica" pitchFamily="2" charset="0"/>
              </a:rPr>
              <a:t> </a:t>
            </a:r>
            <a:r>
              <a:rPr lang="en-US" dirty="0" err="1">
                <a:effectLst/>
                <a:latin typeface="Helvetica" pitchFamily="2" charset="0"/>
              </a:rPr>
              <a:t>estamos</a:t>
            </a:r>
            <a:r>
              <a:rPr lang="en-US" dirty="0">
                <a:effectLst/>
                <a:latin typeface="Helvetica" pitchFamily="2" charset="0"/>
              </a:rPr>
              <a:t>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abrindo</a:t>
            </a:r>
            <a:r>
              <a:rPr lang="en-US" dirty="0">
                <a:effectLst/>
                <a:latin typeface="Helvetica" pitchFamily="2" charset="0"/>
              </a:rPr>
              <a:t> para a </a:t>
            </a:r>
            <a:r>
              <a:rPr lang="en-US" dirty="0" err="1">
                <a:effectLst/>
                <a:latin typeface="Helvetica" pitchFamily="2" charset="0"/>
              </a:rPr>
              <a:t>consciência</a:t>
            </a:r>
            <a:r>
              <a:rPr lang="en-US" dirty="0">
                <a:latin typeface="Helvetica" pitchFamily="2" charset="0"/>
              </a:rPr>
              <a:t> </a:t>
            </a:r>
            <a:r>
              <a:rPr lang="en-US" dirty="0">
                <a:effectLst/>
                <a:latin typeface="Helvetica" pitchFamily="2" charset="0"/>
              </a:rPr>
              <a:t>de Cristo. </a:t>
            </a:r>
            <a:r>
              <a:rPr lang="en-US" dirty="0" err="1">
                <a:effectLst/>
                <a:latin typeface="Helvetica" pitchFamily="2" charset="0"/>
              </a:rPr>
              <a:t>Esta</a:t>
            </a:r>
            <a:r>
              <a:rPr lang="en-US" dirty="0">
                <a:effectLst/>
                <a:latin typeface="Helvetica" pitchFamily="2" charset="0"/>
              </a:rPr>
              <a:t> </a:t>
            </a:r>
            <a:r>
              <a:rPr lang="en-US" dirty="0" err="1">
                <a:effectLst/>
                <a:latin typeface="Helvetica" pitchFamily="2" charset="0"/>
              </a:rPr>
              <a:t>consciência</a:t>
            </a:r>
            <a:r>
              <a:rPr lang="en-US" dirty="0">
                <a:effectLst/>
                <a:latin typeface="Helvetica" pitchFamily="2" charset="0"/>
              </a:rPr>
              <a:t> </a:t>
            </a:r>
            <a:r>
              <a:rPr lang="en-US" dirty="0" err="1">
                <a:effectLst/>
                <a:latin typeface="Helvetica" pitchFamily="2" charset="0"/>
              </a:rPr>
              <a:t>transforma</a:t>
            </a:r>
            <a:r>
              <a:rPr lang="en-US" dirty="0">
                <a:effectLst/>
                <a:latin typeface="Helvetica" pitchFamily="2" charset="0"/>
              </a:rPr>
              <a:t> </a:t>
            </a:r>
            <a:r>
              <a:rPr lang="en-US" dirty="0" err="1">
                <a:effectLst/>
                <a:latin typeface="Helvetica" pitchFamily="2" charset="0"/>
              </a:rPr>
              <a:t>nossos</a:t>
            </a:r>
            <a:r>
              <a:rPr lang="en-US" dirty="0">
                <a:effectLst/>
                <a:latin typeface="Helvetica" pitchFamily="2" charset="0"/>
              </a:rPr>
              <a:t> </a:t>
            </a:r>
            <a:r>
              <a:rPr lang="en-US" dirty="0" err="1">
                <a:effectLst/>
                <a:latin typeface="Helvetica" pitchFamily="2" charset="0"/>
              </a:rPr>
              <a:t>conceitos</a:t>
            </a:r>
            <a:r>
              <a:rPr lang="en-US" dirty="0">
                <a:latin typeface="Helvetica" pitchFamily="2" charset="0"/>
              </a:rPr>
              <a:t> </a:t>
            </a:r>
            <a:r>
              <a:rPr lang="en-US" dirty="0" err="1">
                <a:effectLst/>
                <a:latin typeface="Helvetica" pitchFamily="2" charset="0"/>
              </a:rPr>
              <a:t>terrenos</a:t>
            </a:r>
            <a:r>
              <a:rPr lang="en-US" dirty="0">
                <a:effectLst/>
                <a:latin typeface="Helvetica" pitchFamily="2" charset="0"/>
              </a:rPr>
              <a:t> de </a:t>
            </a:r>
            <a:r>
              <a:rPr lang="en-US" dirty="0" err="1">
                <a:effectLst/>
                <a:latin typeface="Helvetica" pitchFamily="2" charset="0"/>
              </a:rPr>
              <a:t>segurança</a:t>
            </a:r>
            <a:r>
              <a:rPr lang="en-US" dirty="0">
                <a:effectLst/>
                <a:latin typeface="Helvetica" pitchFamily="2" charset="0"/>
              </a:rPr>
              <a:t> </a:t>
            </a:r>
            <a:r>
              <a:rPr lang="en-US" dirty="0" err="1">
                <a:effectLst/>
                <a:latin typeface="Helvetica" pitchFamily="2" charset="0"/>
              </a:rPr>
              <a:t>na</a:t>
            </a:r>
            <a:r>
              <a:rPr lang="en-US" dirty="0">
                <a:effectLst/>
                <a:latin typeface="Helvetica" pitchFamily="2" charset="0"/>
              </a:rPr>
              <a:t> </a:t>
            </a:r>
            <a:r>
              <a:rPr lang="en-US" dirty="0" err="1">
                <a:effectLst/>
                <a:latin typeface="Helvetica" pitchFamily="2" charset="0"/>
              </a:rPr>
              <a:t>segurança</a:t>
            </a:r>
            <a:r>
              <a:rPr lang="en-US" dirty="0">
                <a:effectLst/>
                <a:latin typeface="Helvetica" pitchFamily="2" charset="0"/>
              </a:rPr>
              <a:t> de </a:t>
            </a:r>
            <a:r>
              <a:rPr lang="en-US" dirty="0" err="1">
                <a:effectLst/>
                <a:latin typeface="Helvetica" pitchFamily="2" charset="0"/>
              </a:rPr>
              <a:t>aceitar</a:t>
            </a:r>
            <a:r>
              <a:rPr lang="en-US" dirty="0">
                <a:effectLst/>
                <a:latin typeface="Helvetica" pitchFamily="2" charset="0"/>
              </a:rPr>
              <a:t>, </a:t>
            </a:r>
            <a:r>
              <a:rPr lang="en-US" dirty="0" err="1">
                <a:effectLst/>
                <a:latin typeface="Helvetica" pitchFamily="2" charset="0"/>
              </a:rPr>
              <a:t>por</a:t>
            </a:r>
            <a:r>
              <a:rPr lang="en-US" dirty="0">
                <a:latin typeface="Helvetica" pitchFamily="2" charset="0"/>
              </a:rPr>
              <a:t> </a:t>
            </a:r>
            <a:r>
              <a:rPr lang="en-US" dirty="0">
                <a:effectLst/>
                <a:latin typeface="Helvetica" pitchFamily="2" charset="0"/>
              </a:rPr>
              <a:t>amor a Deus, um </a:t>
            </a:r>
            <a:r>
              <a:rPr lang="en-US" dirty="0" err="1">
                <a:effectLst/>
                <a:latin typeface="Helvetica" pitchFamily="2" charset="0"/>
              </a:rPr>
              <a:t>futuro</a:t>
            </a:r>
            <a:r>
              <a:rPr lang="en-US" dirty="0">
                <a:effectLst/>
                <a:latin typeface="Helvetica" pitchFamily="2" charset="0"/>
              </a:rPr>
              <a:t> </a:t>
            </a:r>
            <a:r>
              <a:rPr lang="en-US" dirty="0" err="1">
                <a:effectLst/>
                <a:latin typeface="Helvetica" pitchFamily="2" charset="0"/>
              </a:rPr>
              <a:t>desconhecido</a:t>
            </a:r>
            <a:r>
              <a:rPr lang="en-US" dirty="0">
                <a:effectLst/>
                <a:latin typeface="Helvetica" pitchFamily="2" charset="0"/>
              </a:rPr>
              <a:t>. </a:t>
            </a:r>
          </a:p>
          <a:p>
            <a:pPr algn="just"/>
            <a:endParaRPr lang="en-US" dirty="0">
              <a:latin typeface="Helvetica" pitchFamily="2" charset="0"/>
            </a:endParaRPr>
          </a:p>
          <a:p>
            <a:pPr algn="just"/>
            <a:r>
              <a:rPr lang="en-US" dirty="0">
                <a:effectLst/>
                <a:latin typeface="Helvetica" pitchFamily="2" charset="0"/>
              </a:rPr>
              <a:t>A luz do Natal </a:t>
            </a:r>
            <a:r>
              <a:rPr lang="en-US" dirty="0" err="1">
                <a:effectLst/>
                <a:latin typeface="Helvetica" pitchFamily="2" charset="0"/>
              </a:rPr>
              <a:t>é</a:t>
            </a:r>
            <a:r>
              <a:rPr lang="en-US" dirty="0">
                <a:latin typeface="Helvetica" pitchFamily="2" charset="0"/>
              </a:rPr>
              <a:t>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explosão</a:t>
            </a:r>
            <a:r>
              <a:rPr lang="en-US" dirty="0">
                <a:effectLst/>
                <a:latin typeface="Helvetica" pitchFamily="2" charset="0"/>
              </a:rPr>
              <a:t> de </a:t>
            </a:r>
            <a:r>
              <a:rPr lang="en-US" dirty="0" err="1">
                <a:effectLst/>
                <a:latin typeface="Helvetica" pitchFamily="2" charset="0"/>
              </a:rPr>
              <a:t>compreensão</a:t>
            </a:r>
            <a:r>
              <a:rPr lang="en-US" dirty="0">
                <a:effectLst/>
                <a:latin typeface="Helvetica" pitchFamily="2" charset="0"/>
              </a:rPr>
              <a:t> que </a:t>
            </a:r>
            <a:r>
              <a:rPr lang="en-US" dirty="0" err="1">
                <a:effectLst/>
                <a:latin typeface="Helvetica" pitchFamily="2" charset="0"/>
              </a:rPr>
              <a:t>muda</a:t>
            </a:r>
            <a:r>
              <a:rPr lang="en-US" dirty="0">
                <a:effectLst/>
                <a:latin typeface="Helvetica" pitchFamily="2" charset="0"/>
              </a:rPr>
              <a:t> </a:t>
            </a:r>
            <a:r>
              <a:rPr lang="en-US" dirty="0" err="1">
                <a:effectLst/>
                <a:latin typeface="Helvetica" pitchFamily="2" charset="0"/>
              </a:rPr>
              <a:t>totalmente</a:t>
            </a:r>
            <a:r>
              <a:rPr lang="en-US" dirty="0">
                <a:latin typeface="Helvetica" pitchFamily="2" charset="0"/>
              </a:rPr>
              <a:t> </a:t>
            </a:r>
            <a:r>
              <a:rPr lang="en-US" dirty="0" err="1">
                <a:effectLst/>
                <a:latin typeface="Helvetica" pitchFamily="2" charset="0"/>
              </a:rPr>
              <a:t>nossa</a:t>
            </a:r>
            <a:r>
              <a:rPr lang="en-US" dirty="0">
                <a:effectLst/>
                <a:latin typeface="Helvetica" pitchFamily="2" charset="0"/>
              </a:rPr>
              <a:t> </a:t>
            </a:r>
            <a:r>
              <a:rPr lang="en-US" dirty="0" err="1">
                <a:effectLst/>
                <a:latin typeface="Helvetica" pitchFamily="2" charset="0"/>
              </a:rPr>
              <a:t>ideia</a:t>
            </a:r>
            <a:r>
              <a:rPr lang="en-US" dirty="0">
                <a:effectLst/>
                <a:latin typeface="Helvetica" pitchFamily="2" charset="0"/>
              </a:rPr>
              <a:t> de Deus. </a:t>
            </a:r>
            <a:r>
              <a:rPr lang="en-US" dirty="0" err="1">
                <a:effectLst/>
                <a:latin typeface="Helvetica" pitchFamily="2" charset="0"/>
              </a:rPr>
              <a:t>Deixamos</a:t>
            </a:r>
            <a:r>
              <a:rPr lang="en-US" dirty="0">
                <a:effectLst/>
                <a:latin typeface="Helvetica" pitchFamily="2" charset="0"/>
              </a:rPr>
              <a:t> para </a:t>
            </a:r>
            <a:r>
              <a:rPr lang="en-US" dirty="0" err="1">
                <a:effectLst/>
                <a:latin typeface="Helvetica" pitchFamily="2" charset="0"/>
              </a:rPr>
              <a:t>trás</a:t>
            </a:r>
            <a:r>
              <a:rPr lang="en-US" dirty="0">
                <a:effectLst/>
                <a:latin typeface="Helvetica" pitchFamily="2" charset="0"/>
              </a:rPr>
              <a:t> a </a:t>
            </a:r>
            <a:r>
              <a:rPr lang="en-US" dirty="0" err="1">
                <a:effectLst/>
                <a:latin typeface="Helvetica" pitchFamily="2" charset="0"/>
              </a:rPr>
              <a:t>maneira</a:t>
            </a:r>
            <a:r>
              <a:rPr lang="en-US" dirty="0">
                <a:effectLst/>
                <a:latin typeface="Helvetica" pitchFamily="2" charset="0"/>
              </a:rPr>
              <a:t> infantile</a:t>
            </a:r>
            <a:r>
              <a:rPr lang="en-US" dirty="0">
                <a:latin typeface="Helvetica" pitchFamily="2" charset="0"/>
              </a:rPr>
              <a:t> </a:t>
            </a:r>
            <a:r>
              <a:rPr lang="en-US" dirty="0">
                <a:effectLst/>
                <a:latin typeface="Helvetica" pitchFamily="2" charset="0"/>
              </a:rPr>
              <a:t>com que </a:t>
            </a:r>
            <a:r>
              <a:rPr lang="en-US" dirty="0" err="1">
                <a:effectLst/>
                <a:latin typeface="Helvetica" pitchFamily="2" charset="0"/>
              </a:rPr>
              <a:t>pensamos</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Deus. </a:t>
            </a:r>
            <a:r>
              <a:rPr lang="en-US" dirty="0" err="1">
                <a:effectLst/>
                <a:latin typeface="Helvetica" pitchFamily="2" charset="0"/>
              </a:rPr>
              <a:t>Ao</a:t>
            </a:r>
            <a:r>
              <a:rPr lang="en-US" dirty="0">
                <a:effectLst/>
                <a:latin typeface="Helvetica" pitchFamily="2" charset="0"/>
              </a:rPr>
              <a:t> </a:t>
            </a:r>
            <a:r>
              <a:rPr lang="en-US" dirty="0" err="1">
                <a:effectLst/>
                <a:latin typeface="Helvetica" pitchFamily="2" charset="0"/>
              </a:rPr>
              <a:t>olhar</a:t>
            </a:r>
            <a:r>
              <a:rPr lang="en-US" dirty="0">
                <a:effectLst/>
                <a:latin typeface="Helvetica" pitchFamily="2" charset="0"/>
              </a:rPr>
              <a:t>, </a:t>
            </a:r>
            <a:r>
              <a:rPr lang="en-US" dirty="0" err="1">
                <a:effectLst/>
                <a:latin typeface="Helvetica" pitchFamily="2" charset="0"/>
              </a:rPr>
              <a:t>arroubados</a:t>
            </a:r>
            <a:r>
              <a:rPr lang="en-US" dirty="0">
                <a:effectLst/>
                <a:latin typeface="Helvetica" pitchFamily="2" charset="0"/>
              </a:rPr>
              <a:t>, o Menino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seu</a:t>
            </a:r>
            <a:r>
              <a:rPr lang="en-US" dirty="0">
                <a:effectLst/>
                <a:latin typeface="Helvetica" pitchFamily="2" charset="0"/>
              </a:rPr>
              <a:t> </a:t>
            </a:r>
            <a:r>
              <a:rPr lang="en-US" dirty="0" err="1">
                <a:effectLst/>
                <a:latin typeface="Helvetica" pitchFamily="2" charset="0"/>
              </a:rPr>
              <a:t>berço</a:t>
            </a:r>
            <a:r>
              <a:rPr lang="en-US" dirty="0">
                <a:effectLst/>
                <a:latin typeface="Helvetica" pitchFamily="2" charset="0"/>
              </a:rPr>
              <a:t>, </a:t>
            </a:r>
            <a:r>
              <a:rPr lang="en-US" dirty="0" err="1">
                <a:effectLst/>
                <a:latin typeface="Helvetica" pitchFamily="2" charset="0"/>
              </a:rPr>
              <a:t>nosso</a:t>
            </a:r>
            <a:r>
              <a:rPr lang="en-US" dirty="0">
                <a:effectLst/>
                <a:latin typeface="Helvetica" pitchFamily="2" charset="0"/>
              </a:rPr>
              <a:t> ser </a:t>
            </a:r>
            <a:r>
              <a:rPr lang="en-US" dirty="0" err="1">
                <a:effectLst/>
                <a:latin typeface="Helvetica" pitchFamily="2" charset="0"/>
              </a:rPr>
              <a:t>mais</a:t>
            </a:r>
            <a:r>
              <a:rPr lang="en-US" dirty="0">
                <a:effectLst/>
                <a:latin typeface="Helvetica" pitchFamily="2" charset="0"/>
              </a:rPr>
              <a:t> profundo se </a:t>
            </a:r>
            <a:r>
              <a:rPr lang="en-US" dirty="0" err="1">
                <a:effectLst/>
                <a:latin typeface="Helvetica" pitchFamily="2" charset="0"/>
              </a:rPr>
              <a:t>abre</a:t>
            </a:r>
            <a:r>
              <a:rPr lang="en-US" dirty="0">
                <a:latin typeface="Helvetica" pitchFamily="2" charset="0"/>
              </a:rPr>
              <a:t> </a:t>
            </a:r>
            <a:r>
              <a:rPr lang="en-US" dirty="0">
                <a:effectLst/>
                <a:latin typeface="Helvetica" pitchFamily="2" charset="0"/>
              </a:rPr>
              <a:t>para a nova </a:t>
            </a:r>
            <a:r>
              <a:rPr lang="en-US" dirty="0" err="1">
                <a:effectLst/>
                <a:latin typeface="Helvetica" pitchFamily="2" charset="0"/>
              </a:rPr>
              <a:t>consciência</a:t>
            </a:r>
            <a:r>
              <a:rPr lang="en-US" dirty="0">
                <a:effectLst/>
                <a:latin typeface="Helvetica" pitchFamily="2" charset="0"/>
              </a:rPr>
              <a:t> que o Menino </a:t>
            </a:r>
            <a:r>
              <a:rPr lang="en-US" dirty="0" err="1">
                <a:effectLst/>
                <a:latin typeface="Helvetica" pitchFamily="2" charset="0"/>
              </a:rPr>
              <a:t>trouxe</a:t>
            </a:r>
            <a:r>
              <a:rPr lang="en-US" dirty="0">
                <a:effectLst/>
                <a:latin typeface="Helvetica" pitchFamily="2" charset="0"/>
              </a:rPr>
              <a:t> </a:t>
            </a:r>
            <a:r>
              <a:rPr lang="en-US" dirty="0" err="1">
                <a:effectLst/>
                <a:latin typeface="Helvetica" pitchFamily="2" charset="0"/>
              </a:rPr>
              <a:t>ao</a:t>
            </a:r>
            <a:r>
              <a:rPr lang="en-US" dirty="0">
                <a:effectLst/>
                <a:latin typeface="Helvetica" pitchFamily="2" charset="0"/>
              </a:rPr>
              <a:t> </a:t>
            </a:r>
            <a:r>
              <a:rPr lang="en-US" dirty="0" err="1">
                <a:effectLst/>
                <a:latin typeface="Helvetica" pitchFamily="2" charset="0"/>
              </a:rPr>
              <a:t>mundo</a:t>
            </a:r>
            <a:r>
              <a:rPr lang="en-US" dirty="0">
                <a:effectLst/>
                <a:latin typeface="Helvetica" pitchFamily="2" charset="0"/>
              </a:rPr>
              <a:t>.</a:t>
            </a: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95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descr="A picture containing candle&#10;&#10;Description automatically generated">
            <a:extLst>
              <a:ext uri="{FF2B5EF4-FFF2-40B4-BE49-F238E27FC236}">
                <a16:creationId xmlns:a16="http://schemas.microsoft.com/office/drawing/2014/main" id="{FBF55E4D-C2E7-84E1-28AE-8653C6055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520" y="329076"/>
            <a:ext cx="7987749" cy="5572649"/>
          </a:xfrm>
          <a:prstGeom prst="rect">
            <a:avLst/>
          </a:prstGeom>
        </p:spPr>
      </p:pic>
      <p:sp>
        <p:nvSpPr>
          <p:cNvPr id="8" name="TextBox 7">
            <a:extLst>
              <a:ext uri="{FF2B5EF4-FFF2-40B4-BE49-F238E27FC236}">
                <a16:creationId xmlns:a16="http://schemas.microsoft.com/office/drawing/2014/main" id="{900D44D7-9220-85F7-A308-2F5D0970063A}"/>
              </a:ext>
            </a:extLst>
          </p:cNvPr>
          <p:cNvSpPr txBox="1"/>
          <p:nvPr/>
        </p:nvSpPr>
        <p:spPr>
          <a:xfrm>
            <a:off x="3199572" y="6234940"/>
            <a:ext cx="6097656" cy="369332"/>
          </a:xfrm>
          <a:prstGeom prst="rect">
            <a:avLst/>
          </a:prstGeom>
          <a:noFill/>
        </p:spPr>
        <p:txBody>
          <a:bodyPr wrap="square">
            <a:spAutoFit/>
          </a:bodyPr>
          <a:lstStyle/>
          <a:p>
            <a:pPr algn="r"/>
            <a:r>
              <a:rPr lang="es-ES" sz="1800" dirty="0">
                <a:solidFill>
                  <a:srgbClr val="000000"/>
                </a:solidFill>
                <a:effectLst/>
                <a:latin typeface="Arial" panose="020B0604020202020204" pitchFamily="34" charset="0"/>
                <a:ea typeface="Times New Roman" panose="02020603050405020304" pitchFamily="18" charset="0"/>
              </a:rPr>
              <a:t>ESTAMOS EN ORACIÓN</a:t>
            </a:r>
            <a:endParaRPr lang="en-D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942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37466" y="43236"/>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728346" y="337157"/>
            <a:ext cx="7362964" cy="5970865"/>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ES_tradnl" sz="2400" dirty="0">
              <a:effectLst/>
              <a:latin typeface="Helvetica" pitchFamily="2" charset="0"/>
            </a:endParaRPr>
          </a:p>
          <a:p>
            <a:pPr algn="just"/>
            <a:r>
              <a:rPr lang="es-DO" sz="1800" b="1" dirty="0">
                <a:solidFill>
                  <a:srgbClr val="000000"/>
                </a:solidFill>
                <a:effectLst/>
                <a:latin typeface="Arial" panose="020B0604020202020204" pitchFamily="34" charset="0"/>
                <a:ea typeface="Times New Roman" panose="02020603050405020304" pitchFamily="18" charset="0"/>
              </a:rPr>
              <a:t>	Principios Teológicos y Comentarios - No. 4</a:t>
            </a:r>
            <a:endParaRPr lang="en-DO" sz="1800" dirty="0">
              <a:effectLst/>
              <a:latin typeface="Times New Roman" panose="02020603050405020304" pitchFamily="18" charset="0"/>
              <a:ea typeface="Times New Roman" panose="02020603050405020304" pitchFamily="18" charset="0"/>
            </a:endParaRPr>
          </a:p>
          <a:p>
            <a:pPr algn="just"/>
            <a:endParaRPr lang="es-ES_tradnl" sz="2400" b="1" dirty="0">
              <a:latin typeface="Helvetica" pitchFamily="2" charset="0"/>
            </a:endParaRPr>
          </a:p>
          <a:p>
            <a:pPr algn="just"/>
            <a:endParaRPr lang="es-ES_tradnl" sz="2400" dirty="0">
              <a:latin typeface="Helvetica" pitchFamily="2" charset="0"/>
            </a:endParaRPr>
          </a:p>
          <a:p>
            <a:pPr algn="just" fontAlgn="base"/>
            <a:r>
              <a:rPr lang="en-DO" sz="1800" dirty="0">
                <a:effectLst/>
                <a:latin typeface="Arial" panose="020B0604020202020204" pitchFamily="34" charset="0"/>
                <a:ea typeface="Times New Roman" panose="02020603050405020304" pitchFamily="18" charset="0"/>
              </a:rPr>
              <a:t>El consentir a la Presencia Divina y a su acción dentro de nosotros es el corazón y el alma de la Oración Centrante.</a:t>
            </a:r>
            <a:endParaRPr lang="en-DO" sz="1800" dirty="0">
              <a:effectLst/>
              <a:latin typeface="Times New Roman" panose="02020603050405020304" pitchFamily="18" charset="0"/>
              <a:ea typeface="Times New Roman" panose="02020603050405020304" pitchFamily="18" charset="0"/>
            </a:endParaRPr>
          </a:p>
          <a:p>
            <a:pPr algn="just" fontAlgn="base"/>
            <a:r>
              <a:rPr lang="en-DO" sz="1800" dirty="0">
                <a:effectLst/>
                <a:latin typeface="Arial" panose="020B0604020202020204" pitchFamily="34" charset="0"/>
                <a:ea typeface="Times New Roman" panose="02020603050405020304" pitchFamily="18" charset="0"/>
              </a:rPr>
              <a:t> </a:t>
            </a:r>
            <a:endParaRPr lang="en-DO" sz="1800" dirty="0">
              <a:effectLst/>
              <a:latin typeface="Times New Roman" panose="02020603050405020304" pitchFamily="18" charset="0"/>
              <a:ea typeface="Times New Roman" panose="02020603050405020304" pitchFamily="18" charset="0"/>
            </a:endParaRPr>
          </a:p>
          <a:p>
            <a:pPr algn="just" fontAlgn="base"/>
            <a:r>
              <a:rPr lang="en-DO" sz="1800" i="1" dirty="0">
                <a:effectLst/>
                <a:latin typeface="Arial" panose="020B0604020202020204" pitchFamily="34" charset="0"/>
                <a:ea typeface="Times New Roman" panose="02020603050405020304" pitchFamily="18" charset="0"/>
              </a:rPr>
              <a:t>Responder al llamado del Espíritu es consentir a la presencia y acción de Dios en nuestro interior y al proceso transformante iniciado por el Espíritu, lo cual hace posible que participemos de la naturaleza divina hasta llegar a ser una sola familia en Cristo.</a:t>
            </a:r>
          </a:p>
          <a:p>
            <a:pPr algn="just" fontAlgn="base"/>
            <a:endParaRPr lang="en-DO" i="1" dirty="0">
              <a:latin typeface="Arial" panose="020B0604020202020204" pitchFamily="34" charset="0"/>
              <a:ea typeface="Times New Roman" panose="02020603050405020304" pitchFamily="18" charset="0"/>
            </a:endParaRPr>
          </a:p>
          <a:p>
            <a:pPr algn="just" fontAlgn="base"/>
            <a:r>
              <a:rPr lang="en-DO" sz="1800" dirty="0">
                <a:effectLst/>
                <a:latin typeface="Arial" panose="020B0604020202020204" pitchFamily="34" charset="0"/>
                <a:ea typeface="Times New Roman" panose="02020603050405020304" pitchFamily="18" charset="0"/>
              </a:rPr>
              <a:t>O consentir à Presença Divina e à sua ação dentro de nós é o coração e a alma da Oração Centrante. </a:t>
            </a:r>
            <a:endParaRPr lang="en-DO" sz="1800" dirty="0">
              <a:effectLst/>
              <a:latin typeface="Times New Roman" panose="02020603050405020304" pitchFamily="18" charset="0"/>
              <a:ea typeface="Times New Roman" panose="02020603050405020304" pitchFamily="18" charset="0"/>
            </a:endParaRPr>
          </a:p>
          <a:p>
            <a:pPr algn="just" fontAlgn="base"/>
            <a:r>
              <a:rPr lang="en-DO" sz="1800" dirty="0">
                <a:effectLst/>
                <a:latin typeface="Arial" panose="020B0604020202020204" pitchFamily="34" charset="0"/>
                <a:ea typeface="Times New Roman" panose="02020603050405020304" pitchFamily="18" charset="0"/>
              </a:rPr>
              <a:t> </a:t>
            </a:r>
            <a:endParaRPr lang="en-DO" sz="1800" dirty="0">
              <a:effectLst/>
              <a:latin typeface="Times New Roman" panose="02020603050405020304" pitchFamily="18" charset="0"/>
              <a:ea typeface="Times New Roman" panose="02020603050405020304" pitchFamily="18" charset="0"/>
            </a:endParaRPr>
          </a:p>
          <a:p>
            <a:pPr algn="just" fontAlgn="base"/>
            <a:r>
              <a:rPr lang="en-DO" sz="1800" i="1" dirty="0">
                <a:effectLst/>
                <a:latin typeface="Arial" panose="020B0604020202020204" pitchFamily="34" charset="0"/>
                <a:ea typeface="Times New Roman" panose="02020603050405020304" pitchFamily="18" charset="0"/>
              </a:rPr>
              <a:t>Responder ao chamado do Espírito é consentir à presença e ação de Deus em nosso interior e ao processo transformante iniciado pelo Espírito, o qual nos possibilita participar da natureza divina e a nos tornar uma só família em Cristo</a:t>
            </a:r>
            <a:r>
              <a:rPr lang="en-DO" sz="1800" dirty="0">
                <a:effectLst/>
                <a:latin typeface="Arial" panose="020B0604020202020204" pitchFamily="34" charset="0"/>
                <a:ea typeface="Times New Roman" panose="02020603050405020304" pitchFamily="18" charset="0"/>
              </a:rPr>
              <a:t>.</a:t>
            </a:r>
            <a:endParaRPr lang="en-DO" sz="1800" dirty="0">
              <a:effectLst/>
              <a:latin typeface="Times New Roman" panose="02020603050405020304" pitchFamily="18" charset="0"/>
              <a:ea typeface="Times New Roman" panose="02020603050405020304" pitchFamily="18" charset="0"/>
            </a:endParaRPr>
          </a:p>
          <a:p>
            <a:pPr algn="just" fontAlgn="base"/>
            <a:endParaRPr lang="en-DO" sz="1800" dirty="0">
              <a:effectLst/>
              <a:latin typeface="Times New Roman" panose="02020603050405020304" pitchFamily="18" charset="0"/>
              <a:ea typeface="Times New Roman" panose="02020603050405020304" pitchFamily="18"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3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62919"/>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35469"/>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71120" y="308590"/>
            <a:ext cx="8218111" cy="5109091"/>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21 diciembre</a:t>
            </a:r>
          </a:p>
          <a:p>
            <a:pPr>
              <a:spcBef>
                <a:spcPts val="600"/>
              </a:spcBef>
            </a:pP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1900" dirty="0">
              <a:latin typeface="Helvetica" pitchFamily="2" charset="0"/>
            </a:endParaRPr>
          </a:p>
          <a:p>
            <a:pPr algn="just"/>
            <a:r>
              <a:rPr lang="es-ES_tradnl" sz="2000" dirty="0">
                <a:effectLst/>
                <a:latin typeface="Helvetica" pitchFamily="2" charset="0"/>
              </a:rPr>
              <a:t>Cumplir con Nuestros Deberes en la Vida</a:t>
            </a:r>
          </a:p>
          <a:p>
            <a:pPr algn="just"/>
            <a:endParaRPr lang="es-ES_tradnl" sz="2000" dirty="0">
              <a:effectLst/>
              <a:latin typeface="Helvetica" pitchFamily="2" charset="0"/>
            </a:endParaRPr>
          </a:p>
          <a:p>
            <a:pPr algn="just"/>
            <a:r>
              <a:rPr lang="es-ES_tradnl" sz="2000" dirty="0">
                <a:effectLst/>
                <a:latin typeface="Helvetica" pitchFamily="2" charset="0"/>
              </a:rPr>
              <a:t>Siguiendo el ejemplo de María, la práctica fundamental para sanar las heridas del sistema del falso yo es cumplir con nuestros deberes en la vida. Esto incluye ayudar a las personas que cuentan con nosotros. Si la oración es un obstáculo, hay un malentendido. Algunas personas devotas piensan que, si sus actividades en la casa o en el trabajo obstaculizan su oración, hay algo que está mal con sus actividades. Por el contrario, hay algo que está mal con la oración.</a:t>
            </a:r>
          </a:p>
          <a:p>
            <a:pPr algn="just"/>
            <a:endParaRPr lang="es-ES_tradnl" sz="17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9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3620" y="213531"/>
            <a:ext cx="8079129" cy="504753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a:t>
            </a:r>
            <a:r>
              <a:rPr lang="en-US" sz="2800" dirty="0"/>
              <a:t>21 </a:t>
            </a:r>
            <a:r>
              <a:rPr lang="en-US" sz="2800" dirty="0" err="1"/>
              <a:t>diciembre</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n-US" sz="2200" dirty="0">
              <a:effectLst/>
              <a:latin typeface="Helvetica" pitchFamily="2" charset="0"/>
            </a:endParaRPr>
          </a:p>
          <a:p>
            <a:pPr algn="just"/>
            <a:r>
              <a:rPr lang="en-US" sz="2200" dirty="0" err="1">
                <a:effectLst/>
                <a:latin typeface="Helvetica" pitchFamily="2" charset="0"/>
              </a:rPr>
              <a:t>Seguindo</a:t>
            </a:r>
            <a:r>
              <a:rPr lang="en-US" sz="2200" dirty="0">
                <a:effectLst/>
                <a:latin typeface="Helvetica" pitchFamily="2" charset="0"/>
              </a:rPr>
              <a:t> o </a:t>
            </a:r>
            <a:r>
              <a:rPr lang="en-US" sz="2200" dirty="0" err="1">
                <a:effectLst/>
                <a:latin typeface="Helvetica" pitchFamily="2" charset="0"/>
              </a:rPr>
              <a:t>exemplo</a:t>
            </a:r>
            <a:r>
              <a:rPr lang="en-US" sz="2200" dirty="0">
                <a:effectLst/>
                <a:latin typeface="Helvetica" pitchFamily="2" charset="0"/>
              </a:rPr>
              <a:t> de Maria, a </a:t>
            </a:r>
            <a:r>
              <a:rPr lang="en-US" sz="2200" dirty="0" err="1">
                <a:effectLst/>
                <a:latin typeface="Helvetica" pitchFamily="2" charset="0"/>
              </a:rPr>
              <a:t>prática</a:t>
            </a:r>
            <a:r>
              <a:rPr lang="en-US" sz="2200" dirty="0">
                <a:effectLst/>
                <a:latin typeface="Helvetica" pitchFamily="2" charset="0"/>
              </a:rPr>
              <a:t> fundamental para </a:t>
            </a:r>
            <a:r>
              <a:rPr lang="en-US" sz="2200" dirty="0" err="1">
                <a:effectLst/>
                <a:latin typeface="Helvetica" pitchFamily="2" charset="0"/>
              </a:rPr>
              <a:t>curar</a:t>
            </a:r>
            <a:r>
              <a:rPr lang="en-US" sz="2200" dirty="0">
                <a:effectLst/>
                <a:latin typeface="Helvetica" pitchFamily="2" charset="0"/>
              </a:rPr>
              <a:t> as </a:t>
            </a:r>
            <a:r>
              <a:rPr lang="en-US" sz="2200" dirty="0" err="1">
                <a:effectLst/>
                <a:latin typeface="Helvetica" pitchFamily="2" charset="0"/>
              </a:rPr>
              <a:t>feridas</a:t>
            </a:r>
            <a:r>
              <a:rPr lang="en-US" sz="2200" dirty="0">
                <a:effectLst/>
                <a:latin typeface="Helvetica" pitchFamily="2" charset="0"/>
              </a:rPr>
              <a:t> do </a:t>
            </a:r>
            <a:r>
              <a:rPr lang="en-US" sz="2200" dirty="0" err="1">
                <a:effectLst/>
                <a:latin typeface="Helvetica" pitchFamily="2" charset="0"/>
              </a:rPr>
              <a:t>sistema</a:t>
            </a:r>
            <a:r>
              <a:rPr lang="en-US" sz="2200" dirty="0">
                <a:effectLst/>
                <a:latin typeface="Helvetica" pitchFamily="2" charset="0"/>
              </a:rPr>
              <a:t> do </a:t>
            </a:r>
            <a:r>
              <a:rPr lang="en-US" sz="2200" dirty="0" err="1">
                <a:effectLst/>
                <a:latin typeface="Helvetica" pitchFamily="2" charset="0"/>
              </a:rPr>
              <a:t>falso</a:t>
            </a:r>
            <a:r>
              <a:rPr lang="en-US" sz="2200" dirty="0">
                <a:effectLst/>
                <a:latin typeface="Helvetica" pitchFamily="2" charset="0"/>
              </a:rPr>
              <a:t> </a:t>
            </a:r>
            <a:r>
              <a:rPr lang="en-US" sz="2200" dirty="0" err="1">
                <a:effectLst/>
                <a:latin typeface="Helvetica" pitchFamily="2" charset="0"/>
              </a:rPr>
              <a:t>eu</a:t>
            </a:r>
            <a:r>
              <a:rPr lang="en-US" sz="2200" dirty="0">
                <a:effectLst/>
                <a:latin typeface="Helvetica" pitchFamily="2" charset="0"/>
              </a:rPr>
              <a:t> </a:t>
            </a:r>
            <a:r>
              <a:rPr lang="en-US" sz="2200" dirty="0" err="1">
                <a:effectLst/>
                <a:latin typeface="Helvetica" pitchFamily="2" charset="0"/>
              </a:rPr>
              <a:t>consiste</a:t>
            </a:r>
            <a:r>
              <a:rPr lang="en-US" sz="2200" dirty="0">
                <a:effectLst/>
                <a:latin typeface="Helvetica" pitchFamily="2" charset="0"/>
              </a:rPr>
              <a:t> </a:t>
            </a:r>
            <a:r>
              <a:rPr lang="en-US" sz="2200" dirty="0" err="1">
                <a:effectLst/>
                <a:latin typeface="Helvetica" pitchFamily="2" charset="0"/>
              </a:rPr>
              <a:t>em</a:t>
            </a:r>
            <a:r>
              <a:rPr lang="en-US" sz="2200" dirty="0">
                <a:latin typeface="Helvetica" pitchFamily="2" charset="0"/>
              </a:rPr>
              <a:t> </a:t>
            </a:r>
            <a:r>
              <a:rPr lang="en-US" sz="2200" dirty="0" err="1">
                <a:effectLst/>
                <a:latin typeface="Helvetica" pitchFamily="2" charset="0"/>
              </a:rPr>
              <a:t>cumprir</a:t>
            </a:r>
            <a:r>
              <a:rPr lang="en-US" sz="2200" dirty="0">
                <a:effectLst/>
                <a:latin typeface="Helvetica" pitchFamily="2" charset="0"/>
              </a:rPr>
              <a:t> com </a:t>
            </a:r>
            <a:r>
              <a:rPr lang="en-US" sz="2200" dirty="0" err="1">
                <a:effectLst/>
                <a:latin typeface="Helvetica" pitchFamily="2" charset="0"/>
              </a:rPr>
              <a:t>nossos</a:t>
            </a:r>
            <a:r>
              <a:rPr lang="en-US" sz="2200" dirty="0">
                <a:effectLst/>
                <a:latin typeface="Helvetica" pitchFamily="2" charset="0"/>
              </a:rPr>
              <a:t> </a:t>
            </a:r>
            <a:r>
              <a:rPr lang="en-US" sz="2200" dirty="0" err="1">
                <a:effectLst/>
                <a:latin typeface="Helvetica" pitchFamily="2" charset="0"/>
              </a:rPr>
              <a:t>deveres</a:t>
            </a:r>
            <a:r>
              <a:rPr lang="en-US" sz="2200" dirty="0">
                <a:effectLst/>
                <a:latin typeface="Helvetica" pitchFamily="2" charset="0"/>
              </a:rPr>
              <a:t> </a:t>
            </a:r>
            <a:r>
              <a:rPr lang="en-US" sz="2200" dirty="0" err="1">
                <a:effectLst/>
                <a:latin typeface="Helvetica" pitchFamily="2" charset="0"/>
              </a:rPr>
              <a:t>na</a:t>
            </a:r>
            <a:r>
              <a:rPr lang="en-US" sz="2200" dirty="0">
                <a:effectLst/>
                <a:latin typeface="Helvetica" pitchFamily="2" charset="0"/>
              </a:rPr>
              <a:t> </a:t>
            </a:r>
            <a:r>
              <a:rPr lang="en-US" sz="2200" dirty="0" err="1">
                <a:effectLst/>
                <a:latin typeface="Helvetica" pitchFamily="2" charset="0"/>
              </a:rPr>
              <a:t>vida</a:t>
            </a:r>
            <a:r>
              <a:rPr lang="en-US" sz="2200" dirty="0">
                <a:effectLst/>
                <a:latin typeface="Helvetica" pitchFamily="2" charset="0"/>
              </a:rPr>
              <a:t>. </a:t>
            </a:r>
            <a:r>
              <a:rPr lang="en-US" sz="2200" dirty="0" err="1">
                <a:effectLst/>
                <a:latin typeface="Helvetica" pitchFamily="2" charset="0"/>
              </a:rPr>
              <a:t>Isto</a:t>
            </a:r>
            <a:r>
              <a:rPr lang="en-US" sz="2200" dirty="0">
                <a:effectLst/>
                <a:latin typeface="Helvetica" pitchFamily="2" charset="0"/>
              </a:rPr>
              <a:t> </a:t>
            </a:r>
            <a:r>
              <a:rPr lang="en-US" sz="2200" dirty="0" err="1">
                <a:effectLst/>
                <a:latin typeface="Helvetica" pitchFamily="2" charset="0"/>
              </a:rPr>
              <a:t>inclui</a:t>
            </a:r>
            <a:r>
              <a:rPr lang="en-US" sz="2200" dirty="0">
                <a:effectLst/>
                <a:latin typeface="Helvetica" pitchFamily="2" charset="0"/>
              </a:rPr>
              <a:t> </a:t>
            </a:r>
            <a:r>
              <a:rPr lang="en-US" sz="2200" dirty="0" err="1">
                <a:effectLst/>
                <a:latin typeface="Helvetica" pitchFamily="2" charset="0"/>
              </a:rPr>
              <a:t>ajudar</a:t>
            </a:r>
            <a:r>
              <a:rPr lang="en-US" sz="2200" dirty="0">
                <a:effectLst/>
                <a:latin typeface="Helvetica" pitchFamily="2" charset="0"/>
              </a:rPr>
              <a:t> as </a:t>
            </a:r>
            <a:r>
              <a:rPr lang="en-US" sz="2200" dirty="0" err="1">
                <a:effectLst/>
                <a:latin typeface="Helvetica" pitchFamily="2" charset="0"/>
              </a:rPr>
              <a:t>pessoas</a:t>
            </a:r>
            <a:r>
              <a:rPr lang="en-US" sz="2200" dirty="0">
                <a:effectLst/>
                <a:latin typeface="Helvetica" pitchFamily="2" charset="0"/>
              </a:rPr>
              <a:t> que </a:t>
            </a:r>
            <a:r>
              <a:rPr lang="en-US" sz="2200" dirty="0" err="1">
                <a:effectLst/>
                <a:latin typeface="Helvetica" pitchFamily="2" charset="0"/>
              </a:rPr>
              <a:t>contam</a:t>
            </a:r>
            <a:r>
              <a:rPr lang="en-US" sz="2200" dirty="0">
                <a:effectLst/>
                <a:latin typeface="Helvetica" pitchFamily="2" charset="0"/>
              </a:rPr>
              <a:t> </a:t>
            </a:r>
            <a:r>
              <a:rPr lang="en-US" sz="2200" dirty="0" err="1">
                <a:effectLst/>
                <a:latin typeface="Helvetica" pitchFamily="2" charset="0"/>
              </a:rPr>
              <a:t>conosco</a:t>
            </a:r>
            <a:r>
              <a:rPr lang="en-US" sz="2200" dirty="0">
                <a:effectLst/>
                <a:latin typeface="Helvetica" pitchFamily="2" charset="0"/>
              </a:rPr>
              <a:t>. Se a </a:t>
            </a:r>
            <a:r>
              <a:rPr lang="en-US" sz="2200" dirty="0" err="1">
                <a:effectLst/>
                <a:latin typeface="Helvetica" pitchFamily="2" charset="0"/>
              </a:rPr>
              <a:t>oração</a:t>
            </a:r>
            <a:r>
              <a:rPr lang="en-US" sz="2200" dirty="0">
                <a:effectLst/>
                <a:latin typeface="Helvetica" pitchFamily="2" charset="0"/>
              </a:rPr>
              <a:t> </a:t>
            </a:r>
            <a:r>
              <a:rPr lang="en-US" sz="2200" dirty="0" err="1">
                <a:effectLst/>
                <a:latin typeface="Helvetica" pitchFamily="2" charset="0"/>
              </a:rPr>
              <a:t>é</a:t>
            </a:r>
            <a:r>
              <a:rPr lang="en-US" sz="2200" dirty="0">
                <a:effectLst/>
                <a:latin typeface="Helvetica" pitchFamily="2" charset="0"/>
              </a:rPr>
              <a:t> um </a:t>
            </a:r>
            <a:r>
              <a:rPr lang="en-US" sz="2200" dirty="0" err="1">
                <a:effectLst/>
                <a:latin typeface="Helvetica" pitchFamily="2" charset="0"/>
              </a:rPr>
              <a:t>obstáculo</a:t>
            </a:r>
            <a:r>
              <a:rPr lang="en-US" sz="2200" dirty="0">
                <a:effectLst/>
                <a:latin typeface="Helvetica" pitchFamily="2" charset="0"/>
              </a:rPr>
              <a:t>, </a:t>
            </a:r>
            <a:r>
              <a:rPr lang="en-US" sz="2200" dirty="0" err="1">
                <a:effectLst/>
                <a:latin typeface="Helvetica" pitchFamily="2" charset="0"/>
              </a:rPr>
              <a:t>existe</a:t>
            </a:r>
            <a:r>
              <a:rPr lang="en-US" sz="2200" dirty="0">
                <a:effectLst/>
                <a:latin typeface="Helvetica" pitchFamily="2" charset="0"/>
              </a:rPr>
              <a:t> um mal-</a:t>
            </a:r>
            <a:r>
              <a:rPr lang="en-US" sz="2200" dirty="0" err="1">
                <a:effectLst/>
                <a:latin typeface="Helvetica" pitchFamily="2" charset="0"/>
              </a:rPr>
              <a:t>entendido</a:t>
            </a:r>
            <a:r>
              <a:rPr lang="en-US" sz="2200" dirty="0">
                <a:effectLst/>
                <a:latin typeface="Helvetica" pitchFamily="2" charset="0"/>
              </a:rPr>
              <a:t>. </a:t>
            </a:r>
            <a:r>
              <a:rPr lang="en-US" sz="2200" dirty="0" err="1">
                <a:effectLst/>
                <a:latin typeface="Helvetica" pitchFamily="2" charset="0"/>
              </a:rPr>
              <a:t>Algumas</a:t>
            </a:r>
            <a:r>
              <a:rPr lang="en-US" sz="2200" dirty="0">
                <a:effectLst/>
                <a:latin typeface="Helvetica" pitchFamily="2" charset="0"/>
              </a:rPr>
              <a:t> </a:t>
            </a:r>
            <a:r>
              <a:rPr lang="en-US" sz="2200" dirty="0" err="1">
                <a:effectLst/>
                <a:latin typeface="Helvetica" pitchFamily="2" charset="0"/>
              </a:rPr>
              <a:t>pessoas</a:t>
            </a:r>
            <a:r>
              <a:rPr lang="en-US" sz="2200" dirty="0">
                <a:effectLst/>
                <a:latin typeface="Helvetica" pitchFamily="2" charset="0"/>
              </a:rPr>
              <a:t> </a:t>
            </a:r>
            <a:r>
              <a:rPr lang="en-US" sz="2200" dirty="0" err="1">
                <a:effectLst/>
                <a:latin typeface="Helvetica" pitchFamily="2" charset="0"/>
              </a:rPr>
              <a:t>devotas</a:t>
            </a:r>
            <a:r>
              <a:rPr lang="en-US" sz="2200" dirty="0">
                <a:effectLst/>
                <a:latin typeface="Helvetica" pitchFamily="2" charset="0"/>
              </a:rPr>
              <a:t> </a:t>
            </a:r>
            <a:r>
              <a:rPr lang="en-US" sz="2200" dirty="0" err="1">
                <a:effectLst/>
                <a:latin typeface="Helvetica" pitchFamily="2" charset="0"/>
              </a:rPr>
              <a:t>pensam</a:t>
            </a:r>
            <a:r>
              <a:rPr lang="en-US" sz="2200" dirty="0">
                <a:latin typeface="Helvetica" pitchFamily="2" charset="0"/>
              </a:rPr>
              <a:t> </a:t>
            </a:r>
            <a:r>
              <a:rPr lang="en-US" sz="2200" dirty="0">
                <a:effectLst/>
                <a:latin typeface="Helvetica" pitchFamily="2" charset="0"/>
              </a:rPr>
              <a:t>que, se </a:t>
            </a:r>
            <a:r>
              <a:rPr lang="en-US" sz="2200" dirty="0" err="1">
                <a:effectLst/>
                <a:latin typeface="Helvetica" pitchFamily="2" charset="0"/>
              </a:rPr>
              <a:t>suas</a:t>
            </a:r>
            <a:r>
              <a:rPr lang="en-US" sz="2200" dirty="0">
                <a:effectLst/>
                <a:latin typeface="Helvetica" pitchFamily="2" charset="0"/>
              </a:rPr>
              <a:t> </a:t>
            </a:r>
            <a:r>
              <a:rPr lang="en-US" sz="2200" dirty="0" err="1">
                <a:effectLst/>
                <a:latin typeface="Helvetica" pitchFamily="2" charset="0"/>
              </a:rPr>
              <a:t>atividades</a:t>
            </a:r>
            <a:r>
              <a:rPr lang="en-US" sz="2200" dirty="0">
                <a:effectLst/>
                <a:latin typeface="Helvetica" pitchFamily="2" charset="0"/>
              </a:rPr>
              <a:t> </a:t>
            </a:r>
            <a:r>
              <a:rPr lang="en-US" sz="2200" dirty="0" err="1">
                <a:effectLst/>
                <a:latin typeface="Helvetica" pitchFamily="2" charset="0"/>
              </a:rPr>
              <a:t>em</a:t>
            </a:r>
            <a:r>
              <a:rPr lang="en-US" sz="2200" dirty="0">
                <a:effectLst/>
                <a:latin typeface="Helvetica" pitchFamily="2" charset="0"/>
              </a:rPr>
              <a:t> casa </a:t>
            </a:r>
            <a:r>
              <a:rPr lang="en-US" sz="2200" dirty="0" err="1">
                <a:effectLst/>
                <a:latin typeface="Helvetica" pitchFamily="2" charset="0"/>
              </a:rPr>
              <a:t>ou</a:t>
            </a:r>
            <a:r>
              <a:rPr lang="en-US" sz="2200" dirty="0">
                <a:effectLst/>
                <a:latin typeface="Helvetica" pitchFamily="2" charset="0"/>
              </a:rPr>
              <a:t> no </a:t>
            </a:r>
            <a:r>
              <a:rPr lang="en-US" sz="2200" dirty="0" err="1">
                <a:effectLst/>
                <a:latin typeface="Helvetica" pitchFamily="2" charset="0"/>
              </a:rPr>
              <a:t>trabalho</a:t>
            </a:r>
            <a:r>
              <a:rPr lang="en-US" sz="2200" dirty="0">
                <a:effectLst/>
                <a:latin typeface="Helvetica" pitchFamily="2" charset="0"/>
              </a:rPr>
              <a:t> </a:t>
            </a:r>
            <a:r>
              <a:rPr lang="en-US" sz="2200" dirty="0" err="1">
                <a:effectLst/>
                <a:latin typeface="Helvetica" pitchFamily="2" charset="0"/>
              </a:rPr>
              <a:t>são</a:t>
            </a:r>
            <a:r>
              <a:rPr lang="en-US" sz="2200" dirty="0">
                <a:latin typeface="Helvetica" pitchFamily="2" charset="0"/>
              </a:rPr>
              <a:t> </a:t>
            </a:r>
            <a:r>
              <a:rPr lang="en-US" sz="2200" dirty="0" err="1">
                <a:effectLst/>
                <a:latin typeface="Helvetica" pitchFamily="2" charset="0"/>
              </a:rPr>
              <a:t>obstáculo</a:t>
            </a:r>
            <a:r>
              <a:rPr lang="en-US" sz="2200" dirty="0">
                <a:effectLst/>
                <a:latin typeface="Helvetica" pitchFamily="2" charset="0"/>
              </a:rPr>
              <a:t> para </a:t>
            </a:r>
            <a:r>
              <a:rPr lang="en-US" sz="2200" dirty="0" err="1">
                <a:effectLst/>
                <a:latin typeface="Helvetica" pitchFamily="2" charset="0"/>
              </a:rPr>
              <a:t>sua</a:t>
            </a:r>
            <a:r>
              <a:rPr lang="en-US" sz="2200" dirty="0">
                <a:effectLst/>
                <a:latin typeface="Helvetica" pitchFamily="2" charset="0"/>
              </a:rPr>
              <a:t> </a:t>
            </a:r>
            <a:r>
              <a:rPr lang="en-US" sz="2200" dirty="0" err="1">
                <a:effectLst/>
                <a:latin typeface="Helvetica" pitchFamily="2" charset="0"/>
              </a:rPr>
              <a:t>oração</a:t>
            </a:r>
            <a:r>
              <a:rPr lang="en-US" sz="2200" dirty="0">
                <a:effectLst/>
                <a:latin typeface="Helvetica" pitchFamily="2" charset="0"/>
              </a:rPr>
              <a:t>, algo </a:t>
            </a:r>
            <a:r>
              <a:rPr lang="en-US" sz="2200" dirty="0" err="1">
                <a:effectLst/>
                <a:latin typeface="Helvetica" pitchFamily="2" charset="0"/>
              </a:rPr>
              <a:t>vai</a:t>
            </a:r>
            <a:r>
              <a:rPr lang="en-US" sz="2200" dirty="0">
                <a:effectLst/>
                <a:latin typeface="Helvetica" pitchFamily="2" charset="0"/>
              </a:rPr>
              <a:t> mal com </a:t>
            </a:r>
            <a:r>
              <a:rPr lang="en-US" sz="2200" dirty="0" err="1">
                <a:effectLst/>
                <a:latin typeface="Helvetica" pitchFamily="2" charset="0"/>
              </a:rPr>
              <a:t>suas</a:t>
            </a:r>
            <a:r>
              <a:rPr lang="en-US" sz="2200" dirty="0">
                <a:effectLst/>
                <a:latin typeface="Helvetica" pitchFamily="2" charset="0"/>
              </a:rPr>
              <a:t> </a:t>
            </a:r>
            <a:r>
              <a:rPr lang="en-US" sz="2200" dirty="0" err="1">
                <a:effectLst/>
                <a:latin typeface="Helvetica" pitchFamily="2" charset="0"/>
              </a:rPr>
              <a:t>atividades</a:t>
            </a:r>
            <a:r>
              <a:rPr lang="en-US" sz="2200" dirty="0">
                <a:effectLst/>
                <a:latin typeface="Helvetica" pitchFamily="2" charset="0"/>
              </a:rPr>
              <a:t>. </a:t>
            </a:r>
            <a:r>
              <a:rPr lang="en-US" sz="2200" dirty="0" err="1">
                <a:effectLst/>
                <a:latin typeface="Helvetica" pitchFamily="2" charset="0"/>
              </a:rPr>
              <a:t>Pelo</a:t>
            </a:r>
            <a:r>
              <a:rPr lang="en-US" sz="2200" dirty="0">
                <a:effectLst/>
                <a:latin typeface="Helvetica" pitchFamily="2" charset="0"/>
              </a:rPr>
              <a:t> </a:t>
            </a:r>
            <a:r>
              <a:rPr lang="en-US" sz="2200" dirty="0" err="1">
                <a:effectLst/>
                <a:latin typeface="Helvetica" pitchFamily="2" charset="0"/>
              </a:rPr>
              <a:t>contrário</a:t>
            </a:r>
            <a:r>
              <a:rPr lang="en-US" sz="2200" dirty="0">
                <a:effectLst/>
                <a:latin typeface="Helvetica" pitchFamily="2" charset="0"/>
              </a:rPr>
              <a:t>, </a:t>
            </a:r>
            <a:r>
              <a:rPr lang="en-US" sz="2200" dirty="0" err="1">
                <a:effectLst/>
                <a:latin typeface="Helvetica" pitchFamily="2" charset="0"/>
              </a:rPr>
              <a:t>alguma</a:t>
            </a:r>
            <a:r>
              <a:rPr lang="en-US" sz="2200" dirty="0">
                <a:effectLst/>
                <a:latin typeface="Helvetica" pitchFamily="2" charset="0"/>
              </a:rPr>
              <a:t> </a:t>
            </a:r>
            <a:r>
              <a:rPr lang="en-US" sz="2200" dirty="0" err="1">
                <a:effectLst/>
                <a:latin typeface="Helvetica" pitchFamily="2" charset="0"/>
              </a:rPr>
              <a:t>coisa</a:t>
            </a:r>
            <a:r>
              <a:rPr lang="en-US" sz="2200" dirty="0">
                <a:effectLst/>
                <a:latin typeface="Helvetica" pitchFamily="2" charset="0"/>
              </a:rPr>
              <a:t> </a:t>
            </a:r>
            <a:r>
              <a:rPr lang="en-US" sz="2200" dirty="0" err="1">
                <a:effectLst/>
                <a:latin typeface="Helvetica" pitchFamily="2" charset="0"/>
              </a:rPr>
              <a:t>vai</a:t>
            </a:r>
            <a:r>
              <a:rPr lang="en-US" sz="2200" dirty="0">
                <a:effectLst/>
                <a:latin typeface="Helvetica" pitchFamily="2" charset="0"/>
              </a:rPr>
              <a:t> mal com a </a:t>
            </a:r>
            <a:r>
              <a:rPr lang="en-US" sz="2200" dirty="0" err="1">
                <a:effectLst/>
                <a:latin typeface="Helvetica" pitchFamily="2" charset="0"/>
              </a:rPr>
              <a:t>oração</a:t>
            </a:r>
            <a:r>
              <a:rPr lang="en-US" sz="2200" dirty="0">
                <a:effectLst/>
                <a:latin typeface="Helvetica" pitchFamily="2" charset="0"/>
              </a:rPr>
              <a:t>.</a:t>
            </a:r>
          </a:p>
          <a:p>
            <a:pPr algn="just"/>
            <a:endParaRPr lang="en-US" sz="1900" dirty="0">
              <a:effectLst/>
              <a:latin typeface="Helvetica" pitchFamily="2" charset="0"/>
            </a:endParaRPr>
          </a:p>
          <a:p>
            <a:pPr algn="just"/>
            <a:endParaRPr lang="en-US" sz="17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4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62919"/>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35469"/>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0937" y="158119"/>
            <a:ext cx="8218111" cy="5863144"/>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22 Diciembre</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1900" dirty="0">
              <a:latin typeface="Helvetica" pitchFamily="2" charset="0"/>
            </a:endParaRPr>
          </a:p>
          <a:p>
            <a:pPr algn="just"/>
            <a:r>
              <a:rPr lang="es-ES_tradnl" sz="2200" dirty="0">
                <a:effectLst/>
                <a:latin typeface="Helvetica" pitchFamily="2" charset="0"/>
              </a:rPr>
              <a:t>La oración contemplativa nos permite ver los tesoros de la santificación y las oportunidades para el crecimiento espiritual que están presentes día tras día en la vida ordinaria. Si somos transformados, podemos caminar por la calle, tomar una taza de té o estrechar la mano de alguien, y estar derramando amor divino en el mundo. En el cristianismo la motivación lo es todo. Cuando el amor de Cristo es la principal motivación, las acciones ordinarias transmiten amor divino. Este es el testimonio cristiano fundamental. Esto es evangelizar en su forma básica.</a:t>
            </a:r>
          </a:p>
          <a:p>
            <a:pPr algn="just"/>
            <a:endParaRPr lang="es-ES_tradnl" sz="1900" dirty="0">
              <a:effectLst/>
              <a:latin typeface="Helvetica" pitchFamily="2" charset="0"/>
            </a:endParaRPr>
          </a:p>
          <a:p>
            <a:pPr algn="just"/>
            <a:endParaRPr lang="es-ES_tradnl" sz="1700" dirty="0">
              <a:effectLst/>
              <a:latin typeface="Helvetica" pitchFamily="2" charset="0"/>
            </a:endParaRPr>
          </a:p>
          <a:p>
            <a:pPr algn="just"/>
            <a:endParaRPr lang="es-ES_tradnl" sz="17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67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7800" y="152400"/>
            <a:ext cx="8269516" cy="5463034"/>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22 </a:t>
            </a:r>
            <a:r>
              <a:rPr lang="pt-PT" sz="2800" dirty="0" err="1"/>
              <a:t>Diciembre</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endParaRPr lang="es-AR" dirty="0">
              <a:latin typeface="Helvetica" pitchFamily="2" charset="0"/>
              <a:cs typeface="Calibri Light" panose="020F0302020204030204" pitchFamily="34" charset="0"/>
            </a:endParaRPr>
          </a:p>
          <a:p>
            <a:pPr algn="just"/>
            <a:r>
              <a:rPr lang="en-US" sz="2200" dirty="0">
                <a:effectLst/>
                <a:latin typeface="Helvetica" pitchFamily="2" charset="0"/>
              </a:rPr>
              <a:t>A </a:t>
            </a:r>
            <a:r>
              <a:rPr lang="en-US" sz="2200" dirty="0" err="1">
                <a:effectLst/>
                <a:latin typeface="Helvetica" pitchFamily="2" charset="0"/>
              </a:rPr>
              <a:t>oração</a:t>
            </a:r>
            <a:r>
              <a:rPr lang="en-US" sz="2200" dirty="0">
                <a:effectLst/>
                <a:latin typeface="Helvetica" pitchFamily="2" charset="0"/>
              </a:rPr>
              <a:t> </a:t>
            </a:r>
            <a:r>
              <a:rPr lang="en-US" sz="2200" dirty="0" err="1">
                <a:effectLst/>
                <a:latin typeface="Helvetica" pitchFamily="2" charset="0"/>
              </a:rPr>
              <a:t>contemplativa</a:t>
            </a:r>
            <a:r>
              <a:rPr lang="en-US" sz="2200" dirty="0">
                <a:effectLst/>
                <a:latin typeface="Helvetica" pitchFamily="2" charset="0"/>
              </a:rPr>
              <a:t> </a:t>
            </a:r>
            <a:r>
              <a:rPr lang="en-US" sz="2200" dirty="0" err="1">
                <a:effectLst/>
                <a:latin typeface="Helvetica" pitchFamily="2" charset="0"/>
              </a:rPr>
              <a:t>nos</a:t>
            </a:r>
            <a:r>
              <a:rPr lang="en-US" sz="2200" dirty="0">
                <a:effectLst/>
                <a:latin typeface="Helvetica" pitchFamily="2" charset="0"/>
              </a:rPr>
              <a:t> </a:t>
            </a:r>
            <a:r>
              <a:rPr lang="en-US" sz="2200" dirty="0" err="1">
                <a:effectLst/>
                <a:latin typeface="Helvetica" pitchFamily="2" charset="0"/>
              </a:rPr>
              <a:t>permite</a:t>
            </a:r>
            <a:r>
              <a:rPr lang="en-US" sz="2200" dirty="0">
                <a:effectLst/>
                <a:latin typeface="Helvetica" pitchFamily="2" charset="0"/>
              </a:rPr>
              <a:t> </a:t>
            </a:r>
            <a:r>
              <a:rPr lang="en-US" sz="2200" dirty="0" err="1">
                <a:effectLst/>
                <a:latin typeface="Helvetica" pitchFamily="2" charset="0"/>
              </a:rPr>
              <a:t>ver</a:t>
            </a:r>
            <a:r>
              <a:rPr lang="en-US" sz="2200" dirty="0">
                <a:effectLst/>
                <a:latin typeface="Helvetica" pitchFamily="2" charset="0"/>
              </a:rPr>
              <a:t> </a:t>
            </a:r>
            <a:r>
              <a:rPr lang="en-US" sz="2200" dirty="0" err="1">
                <a:effectLst/>
                <a:latin typeface="Helvetica" pitchFamily="2" charset="0"/>
              </a:rPr>
              <a:t>os</a:t>
            </a:r>
            <a:r>
              <a:rPr lang="en-US" sz="2200" dirty="0">
                <a:effectLst/>
                <a:latin typeface="Helvetica" pitchFamily="2" charset="0"/>
              </a:rPr>
              <a:t> </a:t>
            </a:r>
            <a:r>
              <a:rPr lang="en-US" sz="2200" dirty="0" err="1">
                <a:effectLst/>
                <a:latin typeface="Helvetica" pitchFamily="2" charset="0"/>
              </a:rPr>
              <a:t>tesouros</a:t>
            </a:r>
            <a:r>
              <a:rPr lang="en-US" sz="2200" dirty="0">
                <a:effectLst/>
                <a:latin typeface="Helvetica" pitchFamily="2" charset="0"/>
              </a:rPr>
              <a:t> da </a:t>
            </a:r>
            <a:r>
              <a:rPr lang="en-US" sz="2200" dirty="0" err="1">
                <a:effectLst/>
                <a:latin typeface="Helvetica" pitchFamily="2" charset="0"/>
              </a:rPr>
              <a:t>santificação</a:t>
            </a:r>
            <a:r>
              <a:rPr lang="en-US" sz="2200" dirty="0">
                <a:effectLst/>
                <a:latin typeface="Helvetica" pitchFamily="2" charset="0"/>
              </a:rPr>
              <a:t> e as </a:t>
            </a:r>
            <a:r>
              <a:rPr lang="en-US" sz="2200" dirty="0" err="1">
                <a:effectLst/>
                <a:latin typeface="Helvetica" pitchFamily="2" charset="0"/>
              </a:rPr>
              <a:t>oportunidades</a:t>
            </a:r>
            <a:r>
              <a:rPr lang="en-US" sz="2200" dirty="0">
                <a:effectLst/>
                <a:latin typeface="Helvetica" pitchFamily="2" charset="0"/>
              </a:rPr>
              <a:t> para </a:t>
            </a:r>
            <a:r>
              <a:rPr lang="en-US" sz="2200" dirty="0" err="1">
                <a:effectLst/>
                <a:latin typeface="Helvetica" pitchFamily="2" charset="0"/>
              </a:rPr>
              <a:t>crescimento</a:t>
            </a:r>
            <a:r>
              <a:rPr lang="en-US" sz="2200" dirty="0">
                <a:effectLst/>
                <a:latin typeface="Helvetica" pitchFamily="2" charset="0"/>
              </a:rPr>
              <a:t> spiritual</a:t>
            </a:r>
            <a:r>
              <a:rPr lang="en-US" sz="2200" dirty="0">
                <a:latin typeface="Helvetica" pitchFamily="2" charset="0"/>
              </a:rPr>
              <a:t> </a:t>
            </a:r>
            <a:r>
              <a:rPr lang="en-US" sz="2200" dirty="0">
                <a:effectLst/>
                <a:latin typeface="Helvetica" pitchFamily="2" charset="0"/>
              </a:rPr>
              <a:t>que </a:t>
            </a:r>
            <a:r>
              <a:rPr lang="en-US" sz="2200" dirty="0" err="1">
                <a:effectLst/>
                <a:latin typeface="Helvetica" pitchFamily="2" charset="0"/>
              </a:rPr>
              <a:t>estão</a:t>
            </a:r>
            <a:r>
              <a:rPr lang="en-US" sz="2200" dirty="0">
                <a:effectLst/>
                <a:latin typeface="Helvetica" pitchFamily="2" charset="0"/>
              </a:rPr>
              <a:t> </a:t>
            </a:r>
            <a:r>
              <a:rPr lang="en-US" sz="2200" dirty="0" err="1">
                <a:effectLst/>
                <a:latin typeface="Helvetica" pitchFamily="2" charset="0"/>
              </a:rPr>
              <a:t>presentes</a:t>
            </a:r>
            <a:r>
              <a:rPr lang="en-US" sz="2200" dirty="0">
                <a:effectLst/>
                <a:latin typeface="Helvetica" pitchFamily="2" charset="0"/>
              </a:rPr>
              <a:t>, </a:t>
            </a:r>
            <a:r>
              <a:rPr lang="en-US" sz="2200" dirty="0" err="1">
                <a:effectLst/>
                <a:latin typeface="Helvetica" pitchFamily="2" charset="0"/>
              </a:rPr>
              <a:t>dia</a:t>
            </a:r>
            <a:r>
              <a:rPr lang="en-US" sz="2200" dirty="0">
                <a:effectLst/>
                <a:latin typeface="Helvetica" pitchFamily="2" charset="0"/>
              </a:rPr>
              <a:t> </a:t>
            </a:r>
            <a:r>
              <a:rPr lang="en-US" sz="2200" dirty="0" err="1">
                <a:effectLst/>
                <a:latin typeface="Helvetica" pitchFamily="2" charset="0"/>
              </a:rPr>
              <a:t>após</a:t>
            </a:r>
            <a:r>
              <a:rPr lang="en-US" sz="2200" dirty="0">
                <a:effectLst/>
                <a:latin typeface="Helvetica" pitchFamily="2" charset="0"/>
              </a:rPr>
              <a:t> </a:t>
            </a:r>
            <a:r>
              <a:rPr lang="en-US" sz="2200" dirty="0" err="1">
                <a:effectLst/>
                <a:latin typeface="Helvetica" pitchFamily="2" charset="0"/>
              </a:rPr>
              <a:t>dia</a:t>
            </a:r>
            <a:r>
              <a:rPr lang="en-US" sz="2200" dirty="0">
                <a:effectLst/>
                <a:latin typeface="Helvetica" pitchFamily="2" charset="0"/>
              </a:rPr>
              <a:t>, </a:t>
            </a:r>
            <a:r>
              <a:rPr lang="en-US" sz="2200" dirty="0" err="1">
                <a:effectLst/>
                <a:latin typeface="Helvetica" pitchFamily="2" charset="0"/>
              </a:rPr>
              <a:t>na</a:t>
            </a:r>
            <a:r>
              <a:rPr lang="en-US" sz="2200" dirty="0">
                <a:effectLst/>
                <a:latin typeface="Helvetica" pitchFamily="2" charset="0"/>
              </a:rPr>
              <a:t> </a:t>
            </a:r>
            <a:r>
              <a:rPr lang="en-US" sz="2200" dirty="0" err="1">
                <a:effectLst/>
                <a:latin typeface="Helvetica" pitchFamily="2" charset="0"/>
              </a:rPr>
              <a:t>vida</a:t>
            </a:r>
            <a:r>
              <a:rPr lang="en-US" sz="2200" dirty="0">
                <a:effectLst/>
                <a:latin typeface="Helvetica" pitchFamily="2" charset="0"/>
              </a:rPr>
              <a:t> </a:t>
            </a:r>
            <a:r>
              <a:rPr lang="en-US" sz="2200" dirty="0" err="1">
                <a:effectLst/>
                <a:latin typeface="Helvetica" pitchFamily="2" charset="0"/>
              </a:rPr>
              <a:t>ordinária</a:t>
            </a:r>
            <a:r>
              <a:rPr lang="en-US" sz="2200" dirty="0">
                <a:effectLst/>
                <a:latin typeface="Helvetica" pitchFamily="2" charset="0"/>
              </a:rPr>
              <a:t>. Se </a:t>
            </a:r>
            <a:r>
              <a:rPr lang="en-US" sz="2200" dirty="0" err="1">
                <a:effectLst/>
                <a:latin typeface="Helvetica" pitchFamily="2" charset="0"/>
              </a:rPr>
              <a:t>nós</a:t>
            </a:r>
            <a:r>
              <a:rPr lang="en-US" sz="2200" dirty="0">
                <a:effectLst/>
                <a:latin typeface="Helvetica" pitchFamily="2" charset="0"/>
              </a:rPr>
              <a:t> </a:t>
            </a:r>
            <a:r>
              <a:rPr lang="en-US" sz="2200" dirty="0" err="1">
                <a:effectLst/>
                <a:latin typeface="Helvetica" pitchFamily="2" charset="0"/>
              </a:rPr>
              <a:t>somos</a:t>
            </a:r>
            <a:r>
              <a:rPr lang="en-US" sz="2200" dirty="0">
                <a:effectLst/>
                <a:latin typeface="Helvetica" pitchFamily="2" charset="0"/>
              </a:rPr>
              <a:t> </a:t>
            </a:r>
            <a:r>
              <a:rPr lang="en-US" sz="2200" dirty="0" err="1">
                <a:effectLst/>
                <a:latin typeface="Helvetica" pitchFamily="2" charset="0"/>
              </a:rPr>
              <a:t>transformados</a:t>
            </a:r>
            <a:r>
              <a:rPr lang="en-US" sz="2200" dirty="0">
                <a:effectLst/>
                <a:latin typeface="Helvetica" pitchFamily="2" charset="0"/>
              </a:rPr>
              <a:t>, </a:t>
            </a:r>
            <a:r>
              <a:rPr lang="en-US" sz="2200" dirty="0" err="1">
                <a:effectLst/>
                <a:latin typeface="Helvetica" pitchFamily="2" charset="0"/>
              </a:rPr>
              <a:t>podemos</a:t>
            </a:r>
            <a:r>
              <a:rPr lang="en-US" sz="2200" dirty="0">
                <a:effectLst/>
                <a:latin typeface="Helvetica" pitchFamily="2" charset="0"/>
              </a:rPr>
              <a:t> </a:t>
            </a:r>
            <a:r>
              <a:rPr lang="en-US" sz="2200" dirty="0" err="1">
                <a:effectLst/>
                <a:latin typeface="Helvetica" pitchFamily="2" charset="0"/>
              </a:rPr>
              <a:t>caminhar</a:t>
            </a:r>
            <a:r>
              <a:rPr lang="en-US" sz="2200" dirty="0">
                <a:effectLst/>
                <a:latin typeface="Helvetica" pitchFamily="2" charset="0"/>
              </a:rPr>
              <a:t> pela </a:t>
            </a:r>
            <a:r>
              <a:rPr lang="en-US" sz="2200" dirty="0" err="1">
                <a:effectLst/>
                <a:latin typeface="Helvetica" pitchFamily="2" charset="0"/>
              </a:rPr>
              <a:t>rua</a:t>
            </a:r>
            <a:r>
              <a:rPr lang="en-US" sz="2200" dirty="0">
                <a:effectLst/>
                <a:latin typeface="Helvetica" pitchFamily="2" charset="0"/>
              </a:rPr>
              <a:t>, </a:t>
            </a:r>
            <a:r>
              <a:rPr lang="en-US" sz="2200" dirty="0" err="1">
                <a:effectLst/>
                <a:latin typeface="Helvetica" pitchFamily="2" charset="0"/>
              </a:rPr>
              <a:t>tomar</a:t>
            </a:r>
            <a:r>
              <a:rPr lang="en-US" sz="2200" dirty="0">
                <a:effectLst/>
                <a:latin typeface="Helvetica" pitchFamily="2" charset="0"/>
              </a:rPr>
              <a:t> </a:t>
            </a:r>
            <a:r>
              <a:rPr lang="en-US" sz="2200" dirty="0" err="1">
                <a:effectLst/>
                <a:latin typeface="Helvetica" pitchFamily="2" charset="0"/>
              </a:rPr>
              <a:t>uma</a:t>
            </a:r>
            <a:r>
              <a:rPr lang="en-US" sz="2200" dirty="0">
                <a:effectLst/>
                <a:latin typeface="Helvetica" pitchFamily="2" charset="0"/>
              </a:rPr>
              <a:t> </a:t>
            </a:r>
            <a:r>
              <a:rPr lang="en-US" sz="2200" dirty="0" err="1">
                <a:effectLst/>
                <a:latin typeface="Helvetica" pitchFamily="2" charset="0"/>
              </a:rPr>
              <a:t>xícara</a:t>
            </a:r>
            <a:r>
              <a:rPr lang="en-US" sz="2200" dirty="0">
                <a:effectLst/>
                <a:latin typeface="Helvetica" pitchFamily="2" charset="0"/>
              </a:rPr>
              <a:t> de café </a:t>
            </a:r>
            <a:r>
              <a:rPr lang="en-US" sz="2200" dirty="0" err="1">
                <a:effectLst/>
                <a:latin typeface="Helvetica" pitchFamily="2" charset="0"/>
              </a:rPr>
              <a:t>ou</a:t>
            </a:r>
            <a:r>
              <a:rPr lang="en-US" sz="2200" dirty="0">
                <a:effectLst/>
                <a:latin typeface="Helvetica" pitchFamily="2" charset="0"/>
              </a:rPr>
              <a:t> </a:t>
            </a:r>
            <a:r>
              <a:rPr lang="en-US" sz="2200" dirty="0" err="1">
                <a:effectLst/>
                <a:latin typeface="Helvetica" pitchFamily="2" charset="0"/>
              </a:rPr>
              <a:t>apertar</a:t>
            </a:r>
            <a:r>
              <a:rPr lang="en-US" sz="2200" dirty="0">
                <a:effectLst/>
                <a:latin typeface="Helvetica" pitchFamily="2" charset="0"/>
              </a:rPr>
              <a:t> a </a:t>
            </a:r>
            <a:r>
              <a:rPr lang="en-US" sz="2200" dirty="0" err="1">
                <a:effectLst/>
                <a:latin typeface="Helvetica" pitchFamily="2" charset="0"/>
              </a:rPr>
              <a:t>mão</a:t>
            </a:r>
            <a:r>
              <a:rPr lang="en-US" sz="2200" dirty="0">
                <a:effectLst/>
                <a:latin typeface="Helvetica" pitchFamily="2" charset="0"/>
              </a:rPr>
              <a:t> de </a:t>
            </a:r>
            <a:r>
              <a:rPr lang="en-US" sz="2200" dirty="0" err="1">
                <a:effectLst/>
                <a:latin typeface="Helvetica" pitchFamily="2" charset="0"/>
              </a:rPr>
              <a:t>alguém</a:t>
            </a:r>
            <a:r>
              <a:rPr lang="en-US" sz="2200" dirty="0">
                <a:effectLst/>
                <a:latin typeface="Helvetica" pitchFamily="2" charset="0"/>
              </a:rPr>
              <a:t>, e </a:t>
            </a:r>
            <a:r>
              <a:rPr lang="en-US" sz="2200" dirty="0" err="1">
                <a:effectLst/>
                <a:latin typeface="Helvetica" pitchFamily="2" charset="0"/>
              </a:rPr>
              <a:t>estar</a:t>
            </a:r>
            <a:r>
              <a:rPr lang="en-US" sz="2200" dirty="0">
                <a:effectLst/>
                <a:latin typeface="Helvetica" pitchFamily="2" charset="0"/>
              </a:rPr>
              <a:t> </a:t>
            </a:r>
            <a:r>
              <a:rPr lang="en-US" sz="2200" dirty="0" err="1">
                <a:effectLst/>
                <a:latin typeface="Helvetica" pitchFamily="2" charset="0"/>
              </a:rPr>
              <a:t>derramando</a:t>
            </a:r>
            <a:r>
              <a:rPr lang="en-US" sz="2200" dirty="0">
                <a:effectLst/>
                <a:latin typeface="Helvetica" pitchFamily="2" charset="0"/>
              </a:rPr>
              <a:t> amor </a:t>
            </a:r>
            <a:r>
              <a:rPr lang="en-US" sz="2200" dirty="0" err="1">
                <a:effectLst/>
                <a:latin typeface="Helvetica" pitchFamily="2" charset="0"/>
              </a:rPr>
              <a:t>divino</a:t>
            </a:r>
            <a:r>
              <a:rPr lang="en-US" sz="2200" dirty="0">
                <a:effectLst/>
                <a:latin typeface="Helvetica" pitchFamily="2" charset="0"/>
              </a:rPr>
              <a:t> no </a:t>
            </a:r>
            <a:r>
              <a:rPr lang="en-US" sz="2200" dirty="0" err="1">
                <a:effectLst/>
                <a:latin typeface="Helvetica" pitchFamily="2" charset="0"/>
              </a:rPr>
              <a:t>mundo</a:t>
            </a:r>
            <a:r>
              <a:rPr lang="en-US" sz="2200" dirty="0">
                <a:effectLst/>
                <a:latin typeface="Helvetica" pitchFamily="2" charset="0"/>
              </a:rPr>
              <a:t>. No </a:t>
            </a:r>
            <a:r>
              <a:rPr lang="en-US" sz="2200" dirty="0" err="1">
                <a:effectLst/>
                <a:latin typeface="Helvetica" pitchFamily="2" charset="0"/>
              </a:rPr>
              <a:t>cristianismo</a:t>
            </a:r>
            <a:r>
              <a:rPr lang="en-US" sz="2200" dirty="0">
                <a:effectLst/>
                <a:latin typeface="Helvetica" pitchFamily="2" charset="0"/>
              </a:rPr>
              <a:t>, a </a:t>
            </a:r>
            <a:r>
              <a:rPr lang="en-US" sz="2200" dirty="0" err="1">
                <a:effectLst/>
                <a:latin typeface="Helvetica" pitchFamily="2" charset="0"/>
              </a:rPr>
              <a:t>motivação</a:t>
            </a:r>
            <a:r>
              <a:rPr lang="en-US" sz="2200" dirty="0">
                <a:effectLst/>
                <a:latin typeface="Helvetica" pitchFamily="2" charset="0"/>
              </a:rPr>
              <a:t> </a:t>
            </a:r>
            <a:r>
              <a:rPr lang="en-US" sz="2200" dirty="0" err="1">
                <a:effectLst/>
                <a:latin typeface="Helvetica" pitchFamily="2" charset="0"/>
              </a:rPr>
              <a:t>é</a:t>
            </a:r>
            <a:r>
              <a:rPr lang="en-US" sz="2200" dirty="0">
                <a:effectLst/>
                <a:latin typeface="Helvetica" pitchFamily="2" charset="0"/>
              </a:rPr>
              <a:t> </a:t>
            </a:r>
            <a:r>
              <a:rPr lang="en-US" sz="2200" dirty="0" err="1">
                <a:effectLst/>
                <a:latin typeface="Helvetica" pitchFamily="2" charset="0"/>
              </a:rPr>
              <a:t>tudo</a:t>
            </a:r>
            <a:r>
              <a:rPr lang="en-US" sz="2200" dirty="0">
                <a:effectLst/>
                <a:latin typeface="Helvetica" pitchFamily="2" charset="0"/>
              </a:rPr>
              <a:t>. </a:t>
            </a:r>
            <a:r>
              <a:rPr lang="en-US" sz="2200" dirty="0" err="1">
                <a:effectLst/>
                <a:latin typeface="Helvetica" pitchFamily="2" charset="0"/>
              </a:rPr>
              <a:t>Quando</a:t>
            </a:r>
            <a:r>
              <a:rPr lang="en-US" sz="2200" dirty="0">
                <a:effectLst/>
                <a:latin typeface="Helvetica" pitchFamily="2" charset="0"/>
              </a:rPr>
              <a:t> o amor de Cristo </a:t>
            </a:r>
            <a:r>
              <a:rPr lang="en-US" sz="2200" dirty="0" err="1">
                <a:effectLst/>
                <a:latin typeface="Helvetica" pitchFamily="2" charset="0"/>
              </a:rPr>
              <a:t>é</a:t>
            </a:r>
            <a:r>
              <a:rPr lang="en-US" sz="2200" dirty="0">
                <a:effectLst/>
                <a:latin typeface="Helvetica" pitchFamily="2" charset="0"/>
              </a:rPr>
              <a:t> a principal </a:t>
            </a:r>
            <a:r>
              <a:rPr lang="en-US" sz="2200" dirty="0" err="1">
                <a:effectLst/>
                <a:latin typeface="Helvetica" pitchFamily="2" charset="0"/>
              </a:rPr>
              <a:t>motivação</a:t>
            </a:r>
            <a:r>
              <a:rPr lang="en-US" sz="2200" dirty="0">
                <a:effectLst/>
                <a:latin typeface="Helvetica" pitchFamily="2" charset="0"/>
              </a:rPr>
              <a:t>, as </a:t>
            </a:r>
            <a:r>
              <a:rPr lang="en-US" sz="2200" dirty="0" err="1">
                <a:effectLst/>
                <a:latin typeface="Helvetica" pitchFamily="2" charset="0"/>
              </a:rPr>
              <a:t>ações</a:t>
            </a:r>
            <a:r>
              <a:rPr lang="en-US" sz="2200" dirty="0">
                <a:effectLst/>
                <a:latin typeface="Helvetica" pitchFamily="2" charset="0"/>
              </a:rPr>
              <a:t> </a:t>
            </a:r>
            <a:r>
              <a:rPr lang="en-US" sz="2200" dirty="0" err="1">
                <a:effectLst/>
                <a:latin typeface="Helvetica" pitchFamily="2" charset="0"/>
              </a:rPr>
              <a:t>ordinárias</a:t>
            </a:r>
            <a:r>
              <a:rPr lang="en-US" sz="2200" dirty="0">
                <a:effectLst/>
                <a:latin typeface="Helvetica" pitchFamily="2" charset="0"/>
              </a:rPr>
              <a:t> </a:t>
            </a:r>
            <a:r>
              <a:rPr lang="en-US" sz="2200" dirty="0" err="1">
                <a:effectLst/>
                <a:latin typeface="Helvetica" pitchFamily="2" charset="0"/>
              </a:rPr>
              <a:t>transmitem</a:t>
            </a:r>
            <a:r>
              <a:rPr lang="en-US" sz="2200" dirty="0">
                <a:latin typeface="Helvetica" pitchFamily="2" charset="0"/>
              </a:rPr>
              <a:t> </a:t>
            </a:r>
            <a:r>
              <a:rPr lang="en-US" sz="2200" dirty="0">
                <a:effectLst/>
                <a:latin typeface="Helvetica" pitchFamily="2" charset="0"/>
              </a:rPr>
              <a:t>amor </a:t>
            </a:r>
            <a:r>
              <a:rPr lang="en-US" sz="2200" dirty="0" err="1">
                <a:effectLst/>
                <a:latin typeface="Helvetica" pitchFamily="2" charset="0"/>
              </a:rPr>
              <a:t>divino</a:t>
            </a:r>
            <a:r>
              <a:rPr lang="en-US" sz="2200" dirty="0">
                <a:effectLst/>
                <a:latin typeface="Helvetica" pitchFamily="2" charset="0"/>
              </a:rPr>
              <a:t>. Este </a:t>
            </a:r>
            <a:r>
              <a:rPr lang="en-US" sz="2200" dirty="0" err="1">
                <a:effectLst/>
                <a:latin typeface="Helvetica" pitchFamily="2" charset="0"/>
              </a:rPr>
              <a:t>é</a:t>
            </a:r>
            <a:r>
              <a:rPr lang="en-US" sz="2200" dirty="0">
                <a:effectLst/>
                <a:latin typeface="Helvetica" pitchFamily="2" charset="0"/>
              </a:rPr>
              <a:t> o </a:t>
            </a:r>
            <a:r>
              <a:rPr lang="en-US" sz="2200" dirty="0" err="1">
                <a:effectLst/>
                <a:latin typeface="Helvetica" pitchFamily="2" charset="0"/>
              </a:rPr>
              <a:t>testemunho</a:t>
            </a:r>
            <a:r>
              <a:rPr lang="en-US" sz="2200" dirty="0">
                <a:effectLst/>
                <a:latin typeface="Helvetica" pitchFamily="2" charset="0"/>
              </a:rPr>
              <a:t> </a:t>
            </a:r>
            <a:r>
              <a:rPr lang="en-US" sz="2200" dirty="0" err="1">
                <a:effectLst/>
                <a:latin typeface="Helvetica" pitchFamily="2" charset="0"/>
              </a:rPr>
              <a:t>cristão</a:t>
            </a:r>
            <a:r>
              <a:rPr lang="en-US" sz="2200" dirty="0">
                <a:effectLst/>
                <a:latin typeface="Helvetica" pitchFamily="2" charset="0"/>
              </a:rPr>
              <a:t> fundamental. </a:t>
            </a:r>
            <a:r>
              <a:rPr lang="en-US" sz="2200" dirty="0" err="1">
                <a:effectLst/>
                <a:latin typeface="Helvetica" pitchFamily="2" charset="0"/>
              </a:rPr>
              <a:t>Isto</a:t>
            </a:r>
            <a:r>
              <a:rPr lang="en-US" sz="2200" dirty="0">
                <a:effectLst/>
                <a:latin typeface="Helvetica" pitchFamily="2" charset="0"/>
              </a:rPr>
              <a:t> </a:t>
            </a:r>
            <a:r>
              <a:rPr lang="en-US" sz="2200" dirty="0" err="1">
                <a:effectLst/>
                <a:latin typeface="Helvetica" pitchFamily="2" charset="0"/>
              </a:rPr>
              <a:t>é</a:t>
            </a:r>
            <a:r>
              <a:rPr lang="en-US" sz="2200" dirty="0">
                <a:effectLst/>
                <a:latin typeface="Helvetica" pitchFamily="2" charset="0"/>
              </a:rPr>
              <a:t> </a:t>
            </a:r>
            <a:r>
              <a:rPr lang="en-US" sz="2200" dirty="0" err="1">
                <a:effectLst/>
                <a:latin typeface="Helvetica" pitchFamily="2" charset="0"/>
              </a:rPr>
              <a:t>evangelizar</a:t>
            </a:r>
            <a:r>
              <a:rPr lang="en-US" sz="2200" dirty="0">
                <a:effectLst/>
                <a:latin typeface="Helvetica" pitchFamily="2" charset="0"/>
              </a:rPr>
              <a:t> </a:t>
            </a:r>
            <a:r>
              <a:rPr lang="en-US" sz="2200" dirty="0" err="1">
                <a:effectLst/>
                <a:latin typeface="Helvetica" pitchFamily="2" charset="0"/>
              </a:rPr>
              <a:t>em</a:t>
            </a:r>
            <a:r>
              <a:rPr lang="en-US" sz="2200" dirty="0">
                <a:effectLst/>
                <a:latin typeface="Helvetica" pitchFamily="2" charset="0"/>
              </a:rPr>
              <a:t> </a:t>
            </a:r>
            <a:r>
              <a:rPr lang="en-US" sz="2200" dirty="0" err="1">
                <a:effectLst/>
                <a:latin typeface="Helvetica" pitchFamily="2" charset="0"/>
              </a:rPr>
              <a:t>sua</a:t>
            </a:r>
            <a:r>
              <a:rPr lang="en-US" sz="2200" dirty="0">
                <a:effectLst/>
                <a:latin typeface="Helvetica" pitchFamily="2" charset="0"/>
              </a:rPr>
              <a:t> forma </a:t>
            </a:r>
            <a:r>
              <a:rPr lang="en-US" sz="2200" dirty="0" err="1">
                <a:effectLst/>
                <a:latin typeface="Helvetica" pitchFamily="2" charset="0"/>
              </a:rPr>
              <a:t>básica</a:t>
            </a:r>
            <a:r>
              <a:rPr lang="en-US" sz="2200" dirty="0">
                <a:effectLst/>
                <a:latin typeface="Helvetica" pitchFamily="2" charset="0"/>
              </a:rPr>
              <a:t>.</a:t>
            </a:r>
          </a:p>
          <a:p>
            <a:pPr algn="just"/>
            <a:endParaRPr lang="es-AR"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28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300449" y="377060"/>
            <a:ext cx="8114990" cy="6278642"/>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24 Diciembre</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1900" dirty="0">
              <a:latin typeface="Helvetica" pitchFamily="2" charset="0"/>
            </a:endParaRPr>
          </a:p>
          <a:p>
            <a:pPr algn="just"/>
            <a:r>
              <a:rPr lang="es-ES_tradnl" sz="2000" dirty="0">
                <a:effectLst/>
                <a:latin typeface="Helvetica" pitchFamily="2" charset="0"/>
              </a:rPr>
              <a:t>La alegría de la Navidad es la intuición de que toda limitación para crecer a los estados más elevados ha sido superada. La luz divina se abre paso a través de toda oscuridad, prejuicio, ideas preconcebidas, valores prefabricados, expectativas ilusorias, falsedad e hipocresía.</a:t>
            </a:r>
          </a:p>
          <a:p>
            <a:pPr algn="just"/>
            <a:endParaRPr lang="es-ES_tradnl" sz="2000" dirty="0">
              <a:latin typeface="Helvetica" pitchFamily="2" charset="0"/>
            </a:endParaRPr>
          </a:p>
          <a:p>
            <a:pPr algn="just"/>
            <a:r>
              <a:rPr lang="es-ES_tradnl" sz="2000" dirty="0">
                <a:effectLst/>
                <a:latin typeface="Helvetica" pitchFamily="2" charset="0"/>
              </a:rPr>
              <a:t>Nos enfrenta con la verdad. Actuar desde la verdad es hacer que Cristo crezca, no solo en nosotros sino también en los demás. Por lo tanto, los deberes rutinarios y los eventos de la vida diaria se vuelven sacramentales, llenos de significados eternos. </a:t>
            </a:r>
          </a:p>
          <a:p>
            <a:pPr algn="just"/>
            <a:endParaRPr lang="es-ES_tradnl" sz="2000" dirty="0">
              <a:latin typeface="Helvetica" pitchFamily="2" charset="0"/>
            </a:endParaRPr>
          </a:p>
          <a:p>
            <a:pPr algn="just"/>
            <a:r>
              <a:rPr lang="es-ES_tradnl" sz="2000" dirty="0">
                <a:effectLst/>
                <a:latin typeface="Helvetica" pitchFamily="2" charset="0"/>
              </a:rPr>
              <a:t>Esto es lo que celebramos en la liturgia. El </a:t>
            </a:r>
            <a:r>
              <a:rPr lang="es-ES_tradnl" sz="2000" dirty="0" err="1">
                <a:effectLst/>
                <a:latin typeface="Helvetica" pitchFamily="2" charset="0"/>
              </a:rPr>
              <a:t>kairos</a:t>
            </a:r>
            <a:r>
              <a:rPr lang="es-ES_tradnl" sz="2000" dirty="0">
                <a:effectLst/>
                <a:latin typeface="Helvetica" pitchFamily="2" charset="0"/>
              </a:rPr>
              <a:t>, el tiempo señalado, es ahora. Según Pablo, “ahora es el tiempo de la salvación,” es decir, ahora es el momento en el que la totalidad de la misericordia divina está disponible. Ahora es el momento de atrevernos a crecer aún más</a:t>
            </a:r>
            <a:r>
              <a:rPr lang="es-ES_tradnl" sz="1900" dirty="0">
                <a:effectLst/>
                <a:latin typeface="Helvetica" pitchFamily="2" charset="0"/>
              </a:rPr>
              <a:t>.</a:t>
            </a:r>
            <a:endParaRPr lang="es-ES_tradnl" sz="19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1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7800" y="152400"/>
            <a:ext cx="8269516" cy="6571030"/>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24 </a:t>
            </a:r>
            <a:r>
              <a:rPr lang="pt-PT" sz="2800" dirty="0" err="1"/>
              <a:t>Diciembre</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endParaRPr lang="es-AR" dirty="0">
              <a:latin typeface="Helvetica" pitchFamily="2" charset="0"/>
              <a:cs typeface="Calibri Light" panose="020F0302020204030204" pitchFamily="34" charset="0"/>
            </a:endParaRPr>
          </a:p>
          <a:p>
            <a:pPr algn="just"/>
            <a:r>
              <a:rPr lang="en-US" dirty="0">
                <a:effectLst/>
                <a:latin typeface="Helvetica" pitchFamily="2" charset="0"/>
              </a:rPr>
              <a:t>A alegria do Natal </a:t>
            </a:r>
            <a:r>
              <a:rPr lang="en-US" dirty="0" err="1">
                <a:effectLst/>
                <a:latin typeface="Helvetica" pitchFamily="2" charset="0"/>
              </a:rPr>
              <a:t>é</a:t>
            </a:r>
            <a:r>
              <a:rPr lang="en-US" dirty="0">
                <a:effectLst/>
                <a:latin typeface="Helvetica" pitchFamily="2" charset="0"/>
              </a:rPr>
              <a:t> a </a:t>
            </a:r>
            <a:r>
              <a:rPr lang="en-US" dirty="0" err="1">
                <a:effectLst/>
                <a:latin typeface="Helvetica" pitchFamily="2" charset="0"/>
              </a:rPr>
              <a:t>intuição</a:t>
            </a:r>
            <a:r>
              <a:rPr lang="en-US" dirty="0">
                <a:effectLst/>
                <a:latin typeface="Helvetica" pitchFamily="2" charset="0"/>
              </a:rPr>
              <a:t> de que </a:t>
            </a:r>
            <a:r>
              <a:rPr lang="en-US" dirty="0" err="1">
                <a:effectLst/>
                <a:latin typeface="Helvetica" pitchFamily="2" charset="0"/>
              </a:rPr>
              <a:t>toda</a:t>
            </a:r>
            <a:r>
              <a:rPr lang="en-US" dirty="0">
                <a:effectLst/>
                <a:latin typeface="Helvetica" pitchFamily="2" charset="0"/>
              </a:rPr>
              <a:t> </a:t>
            </a:r>
            <a:r>
              <a:rPr lang="en-US" dirty="0" err="1">
                <a:effectLst/>
                <a:latin typeface="Helvetica" pitchFamily="2" charset="0"/>
              </a:rPr>
              <a:t>limitação</a:t>
            </a:r>
            <a:r>
              <a:rPr lang="en-US" dirty="0">
                <a:effectLst/>
                <a:latin typeface="Helvetica" pitchFamily="2" charset="0"/>
              </a:rPr>
              <a:t> para </a:t>
            </a:r>
            <a:r>
              <a:rPr lang="en-US" dirty="0" err="1">
                <a:effectLst/>
                <a:latin typeface="Helvetica" pitchFamily="2" charset="0"/>
              </a:rPr>
              <a:t>crescer</a:t>
            </a:r>
            <a:r>
              <a:rPr lang="en-US" dirty="0">
                <a:effectLst/>
                <a:latin typeface="Helvetica" pitchFamily="2" charset="0"/>
              </a:rPr>
              <a:t> </a:t>
            </a:r>
            <a:r>
              <a:rPr lang="en-US" dirty="0" err="1">
                <a:effectLst/>
                <a:latin typeface="Helvetica" pitchFamily="2" charset="0"/>
              </a:rPr>
              <a:t>até</a:t>
            </a:r>
            <a:r>
              <a:rPr lang="en-US" dirty="0">
                <a:effectLst/>
                <a:latin typeface="Helvetica" pitchFamily="2" charset="0"/>
              </a:rPr>
              <a:t> </a:t>
            </a:r>
            <a:r>
              <a:rPr lang="en-US" dirty="0" err="1">
                <a:effectLst/>
                <a:latin typeface="Helvetica" pitchFamily="2" charset="0"/>
              </a:rPr>
              <a:t>os</a:t>
            </a:r>
            <a:r>
              <a:rPr lang="en-US" dirty="0">
                <a:effectLst/>
                <a:latin typeface="Helvetica" pitchFamily="2" charset="0"/>
              </a:rPr>
              <a:t> </a:t>
            </a:r>
            <a:r>
              <a:rPr lang="en-US" dirty="0" err="1">
                <a:effectLst/>
                <a:latin typeface="Helvetica" pitchFamily="2" charset="0"/>
              </a:rPr>
              <a:t>estágios</a:t>
            </a:r>
            <a:r>
              <a:rPr lang="en-US" dirty="0">
                <a:effectLst/>
                <a:latin typeface="Helvetica" pitchFamily="2" charset="0"/>
              </a:rPr>
              <a:t> </a:t>
            </a:r>
            <a:r>
              <a:rPr lang="en-US" dirty="0" err="1">
                <a:effectLst/>
                <a:latin typeface="Helvetica" pitchFamily="2" charset="0"/>
              </a:rPr>
              <a:t>mais</a:t>
            </a:r>
            <a:r>
              <a:rPr lang="en-US" dirty="0">
                <a:effectLst/>
                <a:latin typeface="Helvetica" pitchFamily="2" charset="0"/>
              </a:rPr>
              <a:t> </a:t>
            </a:r>
            <a:r>
              <a:rPr lang="en-US" dirty="0" err="1">
                <a:effectLst/>
                <a:latin typeface="Helvetica" pitchFamily="2" charset="0"/>
              </a:rPr>
              <a:t>elevados</a:t>
            </a:r>
            <a:r>
              <a:rPr lang="en-US" dirty="0">
                <a:effectLst/>
                <a:latin typeface="Helvetica" pitchFamily="2" charset="0"/>
              </a:rPr>
              <a:t> </a:t>
            </a:r>
            <a:r>
              <a:rPr lang="en-US" dirty="0" err="1">
                <a:effectLst/>
                <a:latin typeface="Helvetica" pitchFamily="2" charset="0"/>
              </a:rPr>
              <a:t>foi</a:t>
            </a:r>
            <a:r>
              <a:rPr lang="en-US" dirty="0">
                <a:effectLst/>
                <a:latin typeface="Helvetica" pitchFamily="2" charset="0"/>
              </a:rPr>
              <a:t> </a:t>
            </a:r>
            <a:r>
              <a:rPr lang="en-US" dirty="0" err="1">
                <a:effectLst/>
                <a:latin typeface="Helvetica" pitchFamily="2" charset="0"/>
              </a:rPr>
              <a:t>superada</a:t>
            </a:r>
            <a:r>
              <a:rPr lang="en-US" dirty="0">
                <a:effectLst/>
                <a:latin typeface="Helvetica" pitchFamily="2" charset="0"/>
              </a:rPr>
              <a:t>. A luz </a:t>
            </a:r>
            <a:r>
              <a:rPr lang="en-US" dirty="0" err="1">
                <a:effectLst/>
                <a:latin typeface="Helvetica" pitchFamily="2" charset="0"/>
              </a:rPr>
              <a:t>divina</a:t>
            </a:r>
            <a:r>
              <a:rPr lang="en-US" dirty="0">
                <a:effectLst/>
                <a:latin typeface="Helvetica" pitchFamily="2" charset="0"/>
              </a:rPr>
              <a:t> </a:t>
            </a:r>
            <a:r>
              <a:rPr lang="en-US" dirty="0" err="1">
                <a:effectLst/>
                <a:latin typeface="Helvetica" pitchFamily="2" charset="0"/>
              </a:rPr>
              <a:t>abre</a:t>
            </a:r>
            <a:r>
              <a:rPr lang="en-US" dirty="0">
                <a:effectLst/>
                <a:latin typeface="Helvetica" pitchFamily="2" charset="0"/>
              </a:rPr>
              <a:t> </a:t>
            </a:r>
            <a:r>
              <a:rPr lang="en-US" dirty="0" err="1">
                <a:effectLst/>
                <a:latin typeface="Helvetica" pitchFamily="2" charset="0"/>
              </a:rPr>
              <a:t>passagem</a:t>
            </a:r>
            <a:r>
              <a:rPr lang="en-US" dirty="0">
                <a:effectLst/>
                <a:latin typeface="Helvetica" pitchFamily="2" charset="0"/>
              </a:rPr>
              <a:t> </a:t>
            </a:r>
            <a:r>
              <a:rPr lang="en-US" dirty="0" err="1">
                <a:effectLst/>
                <a:latin typeface="Helvetica" pitchFamily="2" charset="0"/>
              </a:rPr>
              <a:t>através</a:t>
            </a:r>
            <a:r>
              <a:rPr lang="en-US" dirty="0">
                <a:effectLst/>
                <a:latin typeface="Helvetica" pitchFamily="2" charset="0"/>
              </a:rPr>
              <a:t> de </a:t>
            </a:r>
            <a:r>
              <a:rPr lang="en-US" dirty="0" err="1">
                <a:effectLst/>
                <a:latin typeface="Helvetica" pitchFamily="2" charset="0"/>
              </a:rPr>
              <a:t>toda</a:t>
            </a:r>
            <a:r>
              <a:rPr lang="en-US" dirty="0">
                <a:effectLst/>
                <a:latin typeface="Helvetica" pitchFamily="2" charset="0"/>
              </a:rPr>
              <a:t> </a:t>
            </a:r>
            <a:r>
              <a:rPr lang="en-US" dirty="0" err="1">
                <a:effectLst/>
                <a:latin typeface="Helvetica" pitchFamily="2" charset="0"/>
              </a:rPr>
              <a:t>obscuridade</a:t>
            </a:r>
            <a:r>
              <a:rPr lang="en-US" dirty="0">
                <a:effectLst/>
                <a:latin typeface="Helvetica" pitchFamily="2" charset="0"/>
              </a:rPr>
              <a:t>, </a:t>
            </a:r>
            <a:r>
              <a:rPr lang="en-US" dirty="0" err="1">
                <a:effectLst/>
                <a:latin typeface="Helvetica" pitchFamily="2" charset="0"/>
              </a:rPr>
              <a:t>preconceito</a:t>
            </a:r>
            <a:r>
              <a:rPr lang="en-US" dirty="0">
                <a:effectLst/>
                <a:latin typeface="Helvetica" pitchFamily="2" charset="0"/>
              </a:rPr>
              <a:t>, </a:t>
            </a:r>
            <a:r>
              <a:rPr lang="en-US" dirty="0" err="1">
                <a:effectLst/>
                <a:latin typeface="Helvetica" pitchFamily="2" charset="0"/>
              </a:rPr>
              <a:t>ideias</a:t>
            </a:r>
            <a:r>
              <a:rPr lang="en-US" dirty="0">
                <a:effectLst/>
                <a:latin typeface="Helvetica" pitchFamily="2" charset="0"/>
              </a:rPr>
              <a:t> </a:t>
            </a:r>
            <a:r>
              <a:rPr lang="en-US" dirty="0" err="1">
                <a:effectLst/>
                <a:latin typeface="Helvetica" pitchFamily="2" charset="0"/>
              </a:rPr>
              <a:t>preconcebidas</a:t>
            </a:r>
            <a:r>
              <a:rPr lang="en-US" dirty="0">
                <a:effectLst/>
                <a:latin typeface="Helvetica" pitchFamily="2" charset="0"/>
              </a:rPr>
              <a:t>, </a:t>
            </a:r>
            <a:r>
              <a:rPr lang="en-US" dirty="0" err="1">
                <a:effectLst/>
                <a:latin typeface="Helvetica" pitchFamily="2" charset="0"/>
              </a:rPr>
              <a:t>valores</a:t>
            </a:r>
            <a:r>
              <a:rPr lang="en-US" dirty="0">
                <a:effectLst/>
                <a:latin typeface="Helvetica" pitchFamily="2" charset="0"/>
              </a:rPr>
              <a:t> </a:t>
            </a:r>
            <a:r>
              <a:rPr lang="en-US" dirty="0" err="1">
                <a:effectLst/>
                <a:latin typeface="Helvetica" pitchFamily="2" charset="0"/>
              </a:rPr>
              <a:t>pré-fabricados</a:t>
            </a:r>
            <a:r>
              <a:rPr lang="en-US" dirty="0">
                <a:effectLst/>
                <a:latin typeface="Helvetica" pitchFamily="2" charset="0"/>
              </a:rPr>
              <a:t>, </a:t>
            </a:r>
            <a:r>
              <a:rPr lang="en-US" dirty="0" err="1">
                <a:effectLst/>
                <a:latin typeface="Helvetica" pitchFamily="2" charset="0"/>
              </a:rPr>
              <a:t>expectativas</a:t>
            </a:r>
            <a:r>
              <a:rPr lang="en-US" dirty="0">
                <a:effectLst/>
                <a:latin typeface="Helvetica" pitchFamily="2" charset="0"/>
              </a:rPr>
              <a:t> </a:t>
            </a:r>
            <a:r>
              <a:rPr lang="en-US" dirty="0" err="1">
                <a:effectLst/>
                <a:latin typeface="Helvetica" pitchFamily="2" charset="0"/>
              </a:rPr>
              <a:t>ilusórias</a:t>
            </a:r>
            <a:r>
              <a:rPr lang="en-US" dirty="0">
                <a:effectLst/>
                <a:latin typeface="Helvetica" pitchFamily="2" charset="0"/>
              </a:rPr>
              <a:t>, </a:t>
            </a:r>
            <a:r>
              <a:rPr lang="en-US" dirty="0" err="1">
                <a:effectLst/>
                <a:latin typeface="Helvetica" pitchFamily="2" charset="0"/>
              </a:rPr>
              <a:t>falsidade</a:t>
            </a:r>
            <a:r>
              <a:rPr lang="en-US" dirty="0">
                <a:effectLst/>
                <a:latin typeface="Helvetica" pitchFamily="2" charset="0"/>
              </a:rPr>
              <a:t> e </a:t>
            </a:r>
            <a:r>
              <a:rPr lang="en-US" dirty="0" err="1">
                <a:effectLst/>
                <a:latin typeface="Helvetica" pitchFamily="2" charset="0"/>
              </a:rPr>
              <a:t>hipocrisia</a:t>
            </a:r>
            <a:r>
              <a:rPr lang="en-US" dirty="0">
                <a:effectLst/>
                <a:latin typeface="Helvetica" pitchFamily="2" charset="0"/>
              </a:rPr>
              <a:t>. </a:t>
            </a:r>
          </a:p>
          <a:p>
            <a:pPr algn="just"/>
            <a:endParaRPr lang="en-US" dirty="0">
              <a:latin typeface="Helvetica" pitchFamily="2" charset="0"/>
            </a:endParaRPr>
          </a:p>
          <a:p>
            <a:pPr algn="just"/>
            <a:r>
              <a:rPr lang="en-US" dirty="0">
                <a:effectLst/>
                <a:latin typeface="Helvetica" pitchFamily="2" charset="0"/>
              </a:rPr>
              <a:t>E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confronta</a:t>
            </a:r>
            <a:r>
              <a:rPr lang="en-US" dirty="0">
                <a:latin typeface="Helvetica" pitchFamily="2" charset="0"/>
              </a:rPr>
              <a:t> </a:t>
            </a:r>
            <a:r>
              <a:rPr lang="en-US" dirty="0">
                <a:effectLst/>
                <a:latin typeface="Helvetica" pitchFamily="2" charset="0"/>
              </a:rPr>
              <a:t>com a </a:t>
            </a:r>
            <a:r>
              <a:rPr lang="en-US" dirty="0" err="1">
                <a:effectLst/>
                <a:latin typeface="Helvetica" pitchFamily="2" charset="0"/>
              </a:rPr>
              <a:t>verdade</a:t>
            </a:r>
            <a:r>
              <a:rPr lang="en-US" dirty="0">
                <a:effectLst/>
                <a:latin typeface="Helvetica" pitchFamily="2" charset="0"/>
              </a:rPr>
              <a:t>. </a:t>
            </a:r>
            <a:r>
              <a:rPr lang="en-US" dirty="0" err="1">
                <a:effectLst/>
                <a:latin typeface="Helvetica" pitchFamily="2" charset="0"/>
              </a:rPr>
              <a:t>Agir</a:t>
            </a:r>
            <a:r>
              <a:rPr lang="en-US" dirty="0">
                <a:effectLst/>
                <a:latin typeface="Helvetica" pitchFamily="2" charset="0"/>
              </a:rPr>
              <a:t> a </a:t>
            </a:r>
            <a:r>
              <a:rPr lang="en-US" dirty="0" err="1">
                <a:effectLst/>
                <a:latin typeface="Helvetica" pitchFamily="2" charset="0"/>
              </a:rPr>
              <a:t>partir</a:t>
            </a:r>
            <a:r>
              <a:rPr lang="en-US" dirty="0">
                <a:effectLst/>
                <a:latin typeface="Helvetica" pitchFamily="2" charset="0"/>
              </a:rPr>
              <a:t> da </a:t>
            </a:r>
            <a:r>
              <a:rPr lang="en-US" dirty="0" err="1">
                <a:effectLst/>
                <a:latin typeface="Helvetica" pitchFamily="2" charset="0"/>
              </a:rPr>
              <a:t>verdade</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fazer</a:t>
            </a:r>
            <a:r>
              <a:rPr lang="en-US" dirty="0">
                <a:latin typeface="Helvetica" pitchFamily="2" charset="0"/>
              </a:rPr>
              <a:t> </a:t>
            </a:r>
            <a:r>
              <a:rPr lang="en-US" dirty="0">
                <a:effectLst/>
                <a:latin typeface="Helvetica" pitchFamily="2" charset="0"/>
              </a:rPr>
              <a:t>com que Cristo </a:t>
            </a:r>
            <a:r>
              <a:rPr lang="en-US" dirty="0" err="1">
                <a:effectLst/>
                <a:latin typeface="Helvetica" pitchFamily="2" charset="0"/>
              </a:rPr>
              <a:t>cresça</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só</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nós</a:t>
            </a:r>
            <a:r>
              <a:rPr lang="en-US" dirty="0">
                <a:effectLst/>
                <a:latin typeface="Helvetica" pitchFamily="2" charset="0"/>
              </a:rPr>
              <a:t>, mas </a:t>
            </a:r>
            <a:r>
              <a:rPr lang="en-US" dirty="0" err="1">
                <a:effectLst/>
                <a:latin typeface="Helvetica" pitchFamily="2" charset="0"/>
              </a:rPr>
              <a:t>também</a:t>
            </a:r>
            <a:r>
              <a:rPr lang="en-US" dirty="0">
                <a:effectLst/>
                <a:latin typeface="Helvetica" pitchFamily="2" charset="0"/>
              </a:rPr>
              <a:t> </a:t>
            </a:r>
            <a:r>
              <a:rPr lang="en-US" dirty="0" err="1">
                <a:effectLst/>
                <a:latin typeface="Helvetica" pitchFamily="2" charset="0"/>
              </a:rPr>
              <a:t>nos</a:t>
            </a:r>
            <a:r>
              <a:rPr lang="en-US" dirty="0">
                <a:latin typeface="Helvetica" pitchFamily="2" charset="0"/>
              </a:rPr>
              <a:t> </a:t>
            </a:r>
            <a:r>
              <a:rPr lang="en-US" dirty="0">
                <a:effectLst/>
                <a:latin typeface="Helvetica" pitchFamily="2" charset="0"/>
              </a:rPr>
              <a:t>outros. </a:t>
            </a:r>
            <a:r>
              <a:rPr lang="en-US" dirty="0" err="1">
                <a:effectLst/>
                <a:latin typeface="Helvetica" pitchFamily="2" charset="0"/>
              </a:rPr>
              <a:t>Portanto</a:t>
            </a:r>
            <a:r>
              <a:rPr lang="en-US" dirty="0">
                <a:effectLst/>
                <a:latin typeface="Helvetica" pitchFamily="2" charset="0"/>
              </a:rPr>
              <a:t>, </a:t>
            </a:r>
            <a:r>
              <a:rPr lang="en-US" dirty="0" err="1">
                <a:effectLst/>
                <a:latin typeface="Helvetica" pitchFamily="2" charset="0"/>
              </a:rPr>
              <a:t>os</a:t>
            </a:r>
            <a:r>
              <a:rPr lang="en-US" dirty="0">
                <a:effectLst/>
                <a:latin typeface="Helvetica" pitchFamily="2" charset="0"/>
              </a:rPr>
              <a:t> </a:t>
            </a:r>
            <a:r>
              <a:rPr lang="en-US" dirty="0" err="1">
                <a:effectLst/>
                <a:latin typeface="Helvetica" pitchFamily="2" charset="0"/>
              </a:rPr>
              <a:t>deveres</a:t>
            </a:r>
            <a:r>
              <a:rPr lang="en-US" dirty="0">
                <a:effectLst/>
                <a:latin typeface="Helvetica" pitchFamily="2" charset="0"/>
              </a:rPr>
              <a:t> </a:t>
            </a:r>
            <a:r>
              <a:rPr lang="en-US" dirty="0" err="1">
                <a:effectLst/>
                <a:latin typeface="Helvetica" pitchFamily="2" charset="0"/>
              </a:rPr>
              <a:t>rotineiros</a:t>
            </a:r>
            <a:r>
              <a:rPr lang="en-US" dirty="0">
                <a:effectLst/>
                <a:latin typeface="Helvetica" pitchFamily="2" charset="0"/>
              </a:rPr>
              <a:t> e </a:t>
            </a:r>
            <a:r>
              <a:rPr lang="en-US" dirty="0" err="1">
                <a:effectLst/>
                <a:latin typeface="Helvetica" pitchFamily="2" charset="0"/>
              </a:rPr>
              <a:t>os</a:t>
            </a:r>
            <a:r>
              <a:rPr lang="en-US" dirty="0">
                <a:effectLst/>
                <a:latin typeface="Helvetica" pitchFamily="2" charset="0"/>
              </a:rPr>
              <a:t> </a:t>
            </a:r>
            <a:r>
              <a:rPr lang="en-US" dirty="0" err="1">
                <a:effectLst/>
                <a:latin typeface="Helvetica" pitchFamily="2" charset="0"/>
              </a:rPr>
              <a:t>eventos</a:t>
            </a:r>
            <a:r>
              <a:rPr lang="en-US" dirty="0">
                <a:effectLst/>
                <a:latin typeface="Helvetica" pitchFamily="2" charset="0"/>
              </a:rPr>
              <a:t> da </a:t>
            </a:r>
            <a:r>
              <a:rPr lang="en-US" dirty="0" err="1">
                <a:effectLst/>
                <a:latin typeface="Helvetica" pitchFamily="2" charset="0"/>
              </a:rPr>
              <a:t>vida</a:t>
            </a:r>
            <a:r>
              <a:rPr lang="en-US" dirty="0">
                <a:effectLst/>
                <a:latin typeface="Helvetica" pitchFamily="2" charset="0"/>
              </a:rPr>
              <a:t> </a:t>
            </a:r>
            <a:r>
              <a:rPr lang="en-US" dirty="0" err="1">
                <a:effectLst/>
                <a:latin typeface="Helvetica" pitchFamily="2" charset="0"/>
              </a:rPr>
              <a:t>diária</a:t>
            </a:r>
            <a:r>
              <a:rPr lang="en-US" dirty="0">
                <a:effectLst/>
                <a:latin typeface="Helvetica" pitchFamily="2" charset="0"/>
              </a:rPr>
              <a:t> se </a:t>
            </a:r>
            <a:r>
              <a:rPr lang="en-US" dirty="0" err="1">
                <a:effectLst/>
                <a:latin typeface="Helvetica" pitchFamily="2" charset="0"/>
              </a:rPr>
              <a:t>tornam</a:t>
            </a:r>
            <a:r>
              <a:rPr lang="en-US" dirty="0">
                <a:effectLst/>
                <a:latin typeface="Helvetica" pitchFamily="2" charset="0"/>
              </a:rPr>
              <a:t> </a:t>
            </a:r>
            <a:r>
              <a:rPr lang="en-US" dirty="0" err="1">
                <a:effectLst/>
                <a:latin typeface="Helvetica" pitchFamily="2" charset="0"/>
              </a:rPr>
              <a:t>sacramentais</a:t>
            </a:r>
            <a:r>
              <a:rPr lang="en-US" dirty="0">
                <a:effectLst/>
                <a:latin typeface="Helvetica" pitchFamily="2" charset="0"/>
              </a:rPr>
              <a:t>, </a:t>
            </a:r>
            <a:r>
              <a:rPr lang="en-US" dirty="0" err="1">
                <a:effectLst/>
                <a:latin typeface="Helvetica" pitchFamily="2" charset="0"/>
              </a:rPr>
              <a:t>cheios</a:t>
            </a:r>
            <a:r>
              <a:rPr lang="en-US" dirty="0">
                <a:effectLst/>
                <a:latin typeface="Helvetica" pitchFamily="2" charset="0"/>
              </a:rPr>
              <a:t> de </a:t>
            </a:r>
            <a:r>
              <a:rPr lang="en-US" dirty="0" err="1">
                <a:effectLst/>
                <a:latin typeface="Helvetica" pitchFamily="2" charset="0"/>
              </a:rPr>
              <a:t>significados</a:t>
            </a:r>
            <a:r>
              <a:rPr lang="en-US" dirty="0">
                <a:latin typeface="Helvetica" pitchFamily="2" charset="0"/>
              </a:rPr>
              <a:t> </a:t>
            </a:r>
            <a:r>
              <a:rPr lang="en-US" dirty="0" err="1">
                <a:effectLst/>
                <a:latin typeface="Helvetica" pitchFamily="2" charset="0"/>
              </a:rPr>
              <a:t>eternos</a:t>
            </a:r>
            <a:r>
              <a:rPr lang="en-US" dirty="0">
                <a:effectLst/>
                <a:latin typeface="Helvetica" pitchFamily="2" charset="0"/>
              </a:rPr>
              <a:t>. </a:t>
            </a:r>
          </a:p>
          <a:p>
            <a:pPr algn="just"/>
            <a:endParaRPr lang="en-US" dirty="0">
              <a:latin typeface="Helvetica" pitchFamily="2" charset="0"/>
            </a:endParaRPr>
          </a:p>
          <a:p>
            <a:pPr algn="just"/>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isto</a:t>
            </a:r>
            <a:r>
              <a:rPr lang="en-US" dirty="0">
                <a:effectLst/>
                <a:latin typeface="Helvetica" pitchFamily="2" charset="0"/>
              </a:rPr>
              <a:t> que </a:t>
            </a:r>
            <a:r>
              <a:rPr lang="en-US" dirty="0" err="1">
                <a:effectLst/>
                <a:latin typeface="Helvetica" pitchFamily="2" charset="0"/>
              </a:rPr>
              <a:t>celebramos</a:t>
            </a:r>
            <a:r>
              <a:rPr lang="en-US" dirty="0">
                <a:effectLst/>
                <a:latin typeface="Helvetica" pitchFamily="2" charset="0"/>
              </a:rPr>
              <a:t> </a:t>
            </a:r>
            <a:r>
              <a:rPr lang="en-US" dirty="0" err="1">
                <a:effectLst/>
                <a:latin typeface="Helvetica" pitchFamily="2" charset="0"/>
              </a:rPr>
              <a:t>na</a:t>
            </a:r>
            <a:r>
              <a:rPr lang="en-US" dirty="0">
                <a:effectLst/>
                <a:latin typeface="Helvetica" pitchFamily="2" charset="0"/>
              </a:rPr>
              <a:t> </a:t>
            </a:r>
            <a:r>
              <a:rPr lang="en-US" dirty="0" err="1">
                <a:effectLst/>
                <a:latin typeface="Helvetica" pitchFamily="2" charset="0"/>
              </a:rPr>
              <a:t>liturgia</a:t>
            </a:r>
            <a:r>
              <a:rPr lang="en-US" dirty="0">
                <a:effectLst/>
                <a:latin typeface="Helvetica" pitchFamily="2" charset="0"/>
              </a:rPr>
              <a:t>. O </a:t>
            </a:r>
            <a:r>
              <a:rPr lang="en-US" dirty="0" err="1">
                <a:effectLst/>
                <a:latin typeface="Helvetica" pitchFamily="2" charset="0"/>
              </a:rPr>
              <a:t>kairós</a:t>
            </a:r>
            <a:r>
              <a:rPr lang="en-US" dirty="0">
                <a:effectLst/>
                <a:latin typeface="Helvetica" pitchFamily="2" charset="0"/>
              </a:rPr>
              <a:t>, o tempo </a:t>
            </a:r>
            <a:r>
              <a:rPr lang="en-US" dirty="0" err="1">
                <a:effectLst/>
                <a:latin typeface="Helvetica" pitchFamily="2" charset="0"/>
              </a:rPr>
              <a:t>assinalado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agora. Segundo Paulo, “agora </a:t>
            </a:r>
            <a:r>
              <a:rPr lang="en-US" dirty="0" err="1">
                <a:effectLst/>
                <a:latin typeface="Helvetica" pitchFamily="2" charset="0"/>
              </a:rPr>
              <a:t>é</a:t>
            </a:r>
            <a:r>
              <a:rPr lang="en-US" dirty="0">
                <a:effectLst/>
                <a:latin typeface="Helvetica" pitchFamily="2" charset="0"/>
              </a:rPr>
              <a:t> o tempo da </a:t>
            </a:r>
            <a:r>
              <a:rPr lang="en-US" dirty="0" err="1">
                <a:effectLst/>
                <a:latin typeface="Helvetica" pitchFamily="2" charset="0"/>
              </a:rPr>
              <a:t>salvação</a:t>
            </a:r>
            <a:r>
              <a:rPr lang="en-US" dirty="0">
                <a:effectLst/>
                <a:latin typeface="Helvetica" pitchFamily="2" charset="0"/>
              </a:rPr>
              <a:t>”, </a:t>
            </a:r>
            <a:r>
              <a:rPr lang="en-US" dirty="0" err="1">
                <a:effectLst/>
                <a:latin typeface="Helvetica" pitchFamily="2" charset="0"/>
              </a:rPr>
              <a:t>isto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agora </a:t>
            </a:r>
            <a:r>
              <a:rPr lang="en-US" dirty="0" err="1">
                <a:effectLst/>
                <a:latin typeface="Helvetica" pitchFamily="2" charset="0"/>
              </a:rPr>
              <a:t>é</a:t>
            </a:r>
            <a:r>
              <a:rPr lang="en-US" dirty="0">
                <a:effectLst/>
                <a:latin typeface="Helvetica" pitchFamily="2" charset="0"/>
              </a:rPr>
              <a:t> o </a:t>
            </a:r>
            <a:r>
              <a:rPr lang="en-US" dirty="0" err="1">
                <a:effectLst/>
                <a:latin typeface="Helvetica" pitchFamily="2" charset="0"/>
              </a:rPr>
              <a:t>momento</a:t>
            </a:r>
            <a:r>
              <a:rPr lang="en-US" dirty="0">
                <a:effectLst/>
                <a:latin typeface="Helvetica" pitchFamily="2" charset="0"/>
              </a:rPr>
              <a:t> no qual a </a:t>
            </a:r>
            <a:r>
              <a:rPr lang="en-US" dirty="0" err="1">
                <a:effectLst/>
                <a:latin typeface="Helvetica" pitchFamily="2" charset="0"/>
              </a:rPr>
              <a:t>totalidade</a:t>
            </a:r>
            <a:r>
              <a:rPr lang="en-US" dirty="0">
                <a:effectLst/>
                <a:latin typeface="Helvetica" pitchFamily="2" charset="0"/>
              </a:rPr>
              <a:t> da </a:t>
            </a:r>
            <a:r>
              <a:rPr lang="en-US" dirty="0" err="1">
                <a:effectLst/>
                <a:latin typeface="Helvetica" pitchFamily="2" charset="0"/>
              </a:rPr>
              <a:t>misericórdia</a:t>
            </a:r>
            <a:r>
              <a:rPr lang="en-US" dirty="0">
                <a:effectLst/>
                <a:latin typeface="Helvetica" pitchFamily="2" charset="0"/>
              </a:rPr>
              <a:t> </a:t>
            </a:r>
            <a:r>
              <a:rPr lang="en-US" dirty="0" err="1">
                <a:effectLst/>
                <a:latin typeface="Helvetica" pitchFamily="2" charset="0"/>
              </a:rPr>
              <a:t>divina</a:t>
            </a:r>
            <a:r>
              <a:rPr lang="en-US" dirty="0">
                <a:effectLst/>
                <a:latin typeface="Helvetica" pitchFamily="2" charset="0"/>
              </a:rPr>
              <a:t> </a:t>
            </a:r>
            <a:r>
              <a:rPr lang="en-US" dirty="0" err="1">
                <a:effectLst/>
                <a:latin typeface="Helvetica" pitchFamily="2" charset="0"/>
              </a:rPr>
              <a:t>está</a:t>
            </a:r>
            <a:r>
              <a:rPr lang="en-US" dirty="0">
                <a:effectLst/>
                <a:latin typeface="Helvetica" pitchFamily="2" charset="0"/>
              </a:rPr>
              <a:t> </a:t>
            </a:r>
            <a:r>
              <a:rPr lang="en-US" dirty="0" err="1">
                <a:effectLst/>
                <a:latin typeface="Helvetica" pitchFamily="2" charset="0"/>
              </a:rPr>
              <a:t>disponível</a:t>
            </a:r>
            <a:r>
              <a:rPr lang="en-US" dirty="0">
                <a:effectLst/>
                <a:latin typeface="Helvetica" pitchFamily="2" charset="0"/>
              </a:rPr>
              <a:t>. Agora </a:t>
            </a:r>
            <a:r>
              <a:rPr lang="en-US" dirty="0" err="1">
                <a:effectLst/>
                <a:latin typeface="Helvetica" pitchFamily="2" charset="0"/>
              </a:rPr>
              <a:t>é</a:t>
            </a:r>
            <a:r>
              <a:rPr lang="en-US" dirty="0">
                <a:effectLst/>
                <a:latin typeface="Helvetica" pitchFamily="2" charset="0"/>
              </a:rPr>
              <a:t> o </a:t>
            </a:r>
            <a:r>
              <a:rPr lang="en-US" dirty="0" err="1">
                <a:effectLst/>
                <a:latin typeface="Helvetica" pitchFamily="2" charset="0"/>
              </a:rPr>
              <a:t>momento</a:t>
            </a:r>
            <a:r>
              <a:rPr lang="en-US" dirty="0">
                <a:effectLst/>
                <a:latin typeface="Helvetica" pitchFamily="2" charset="0"/>
              </a:rPr>
              <a:t> de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atrevermos</a:t>
            </a:r>
            <a:r>
              <a:rPr lang="en-US" dirty="0">
                <a:effectLst/>
                <a:latin typeface="Helvetica" pitchFamily="2" charset="0"/>
              </a:rPr>
              <a:t> a </a:t>
            </a:r>
            <a:r>
              <a:rPr lang="en-US" dirty="0" err="1">
                <a:effectLst/>
                <a:latin typeface="Helvetica" pitchFamily="2" charset="0"/>
              </a:rPr>
              <a:t>crescer</a:t>
            </a:r>
            <a:r>
              <a:rPr lang="en-US" dirty="0">
                <a:effectLst/>
                <a:latin typeface="Helvetica" pitchFamily="2" charset="0"/>
              </a:rPr>
              <a:t> </a:t>
            </a:r>
            <a:r>
              <a:rPr lang="en-US" dirty="0" err="1">
                <a:effectLst/>
                <a:latin typeface="Helvetica" pitchFamily="2" charset="0"/>
              </a:rPr>
              <a:t>ainda</a:t>
            </a:r>
            <a:r>
              <a:rPr lang="en-US" dirty="0">
                <a:effectLst/>
                <a:latin typeface="Helvetica" pitchFamily="2" charset="0"/>
              </a:rPr>
              <a:t> </a:t>
            </a:r>
            <a:r>
              <a:rPr lang="en-US" dirty="0" err="1">
                <a:effectLst/>
                <a:latin typeface="Helvetica" pitchFamily="2" charset="0"/>
              </a:rPr>
              <a:t>mais</a:t>
            </a:r>
            <a:r>
              <a:rPr lang="en-US" dirty="0">
                <a:effectLst/>
                <a:latin typeface="Helvetica" pitchFamily="2" charset="0"/>
              </a:rPr>
              <a:t>.</a:t>
            </a:r>
          </a:p>
          <a:p>
            <a:pPr algn="just"/>
            <a:endParaRPr lang="en-US" dirty="0">
              <a:effectLst/>
              <a:latin typeface="Helvetica" pitchFamily="2" charset="0"/>
            </a:endParaRPr>
          </a:p>
          <a:p>
            <a:pPr algn="just"/>
            <a:endParaRPr lang="es-AR"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860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59540665390714DB4E8660F20F2B631" ma:contentTypeVersion="14" ma:contentTypeDescription="Crear nuevo documento." ma:contentTypeScope="" ma:versionID="d8a025d3d161320c7886780bd03151f8">
  <xsd:schema xmlns:xsd="http://www.w3.org/2001/XMLSchema" xmlns:xs="http://www.w3.org/2001/XMLSchema" xmlns:p="http://schemas.microsoft.com/office/2006/metadata/properties" xmlns:ns3="cd750bd2-fb1c-425b-8dc6-87e5663180d1" xmlns:ns4="0c2ae67a-9323-4209-a3e8-1f9cc0054e8b" targetNamespace="http://schemas.microsoft.com/office/2006/metadata/properties" ma:root="true" ma:fieldsID="95dbe870a0972003f6d62dd811b1ca42" ns3:_="" ns4:_="">
    <xsd:import namespace="cd750bd2-fb1c-425b-8dc6-87e5663180d1"/>
    <xsd:import namespace="0c2ae67a-9323-4209-a3e8-1f9cc0054e8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50bd2-fb1c-425b-8dc6-87e5663180d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ae67a-9323-4209-a3e8-1f9cc0054e8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61CF75-9433-4853-B034-9179D6C0F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50bd2-fb1c-425b-8dc6-87e5663180d1"/>
    <ds:schemaRef ds:uri="0c2ae67a-9323-4209-a3e8-1f9cc0054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641DE1-AEB4-4B53-BF53-AAAAF2A00276}">
  <ds:schemaRefs>
    <ds:schemaRef ds:uri="http://schemas.microsoft.com/sharepoint/v3/contenttype/forms"/>
  </ds:schemaRefs>
</ds:datastoreItem>
</file>

<file path=customXml/itemProps3.xml><?xml version="1.0" encoding="utf-8"?>
<ds:datastoreItem xmlns:ds="http://schemas.openxmlformats.org/officeDocument/2006/customXml" ds:itemID="{7CF8988C-E14A-4830-B98A-F6468CF5FA05}">
  <ds:schemaRef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cd750bd2-fb1c-425b-8dc6-87e5663180d1"/>
    <ds:schemaRef ds:uri="http://schemas.openxmlformats.org/package/2006/metadata/core-properties"/>
    <ds:schemaRef ds:uri="0c2ae67a-9323-4209-a3e8-1f9cc0054e8b"/>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ba4b5b72-704f-43e8-88a7-720311750a10}" enabled="0" method="" siteId="{ba4b5b72-704f-43e8-88a7-720311750a10}" removed="1"/>
</clbl:labelList>
</file>

<file path=docProps/app.xml><?xml version="1.0" encoding="utf-8"?>
<Properties xmlns="http://schemas.openxmlformats.org/officeDocument/2006/extended-properties" xmlns:vt="http://schemas.openxmlformats.org/officeDocument/2006/docPropsVTypes">
  <TotalTime>26464</TotalTime>
  <Words>1424</Words>
  <Application>Microsoft Macintosh PowerPoint</Application>
  <PresentationFormat>Widescreen</PresentationFormat>
  <Paragraphs>88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Helvetica</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ACTIS Fernando     TERNIUM [MX]</dc:creator>
  <cp:lastModifiedBy>Rafael Dickson</cp:lastModifiedBy>
  <cp:revision>226</cp:revision>
  <dcterms:created xsi:type="dcterms:W3CDTF">2020-04-05T22:43:45Z</dcterms:created>
  <dcterms:modified xsi:type="dcterms:W3CDTF">2023-12-21T16:14:49Z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0x010100359540665390714DB4E8660F20F2B631</vt:lpwstr>
  </property>
</Properties>
</file>